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2"/>
  </p:notesMasterIdLst>
  <p:handoutMasterIdLst>
    <p:handoutMasterId r:id="rId13"/>
  </p:handoutMasterIdLst>
  <p:sldIdLst>
    <p:sldId id="256" r:id="rId2"/>
    <p:sldId id="261" r:id="rId3"/>
    <p:sldId id="262" r:id="rId4"/>
    <p:sldId id="259" r:id="rId5"/>
    <p:sldId id="264" r:id="rId6"/>
    <p:sldId id="265" r:id="rId7"/>
    <p:sldId id="266" r:id="rId8"/>
    <p:sldId id="267" r:id="rId9"/>
    <p:sldId id="270" r:id="rId10"/>
    <p:sldId id="268"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830404"/>
    <a:srgbClr val="8E03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8" autoAdjust="0"/>
    <p:restoredTop sz="97442" autoAdjust="0"/>
  </p:normalViewPr>
  <p:slideViewPr>
    <p:cSldViewPr snapToGrid="0">
      <p:cViewPr varScale="1">
        <p:scale>
          <a:sx n="94" d="100"/>
          <a:sy n="94" d="100"/>
        </p:scale>
        <p:origin x="75" y="333"/>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27" d="100"/>
          <a:sy n="127" d="100"/>
        </p:scale>
        <p:origin x="2874" y="1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093DD0-384E-4986-B99F-6993845A432E}" type="datetimeFigureOut">
              <a:rPr lang="de-CH" smtClean="0"/>
              <a:t>22.05.2017</a:t>
            </a:fld>
            <a:endParaRPr lang="de-CH"/>
          </a:p>
        </p:txBody>
      </p:sp>
      <p:sp>
        <p:nvSpPr>
          <p:cNvPr id="4" name="Fußzeilenplatzhalt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34F4776-82E9-4392-BEC7-E6E9111A4C08}" type="slidenum">
              <a:rPr lang="de-CH" smtClean="0"/>
              <a:t>‹Nr.›</a:t>
            </a:fld>
            <a:endParaRPr lang="de-CH"/>
          </a:p>
        </p:txBody>
      </p:sp>
    </p:spTree>
    <p:extLst>
      <p:ext uri="{BB962C8B-B14F-4D97-AF65-F5344CB8AC3E}">
        <p14:creationId xmlns:p14="http://schemas.microsoft.com/office/powerpoint/2010/main" val="26863844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88D87F-CBED-4AE5-B04C-42BEFE5D8E54}" type="datetimeFigureOut">
              <a:rPr lang="de-CH" smtClean="0"/>
              <a:t>22.05.2017</a:t>
            </a:fld>
            <a:endParaRPr lang="de-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3D5420-C103-4AFA-9DED-F5D6DEEC1ECD}" type="slidenum">
              <a:rPr lang="de-CH" smtClean="0"/>
              <a:t>‹Nr.›</a:t>
            </a:fld>
            <a:endParaRPr lang="de-CH"/>
          </a:p>
        </p:txBody>
      </p:sp>
    </p:spTree>
    <p:extLst>
      <p:ext uri="{BB962C8B-B14F-4D97-AF65-F5344CB8AC3E}">
        <p14:creationId xmlns:p14="http://schemas.microsoft.com/office/powerpoint/2010/main" val="3667458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563D5420-C103-4AFA-9DED-F5D6DEEC1ECD}" type="slidenum">
              <a:rPr lang="de-CH" smtClean="0"/>
              <a:t>1</a:t>
            </a:fld>
            <a:endParaRPr lang="de-CH"/>
          </a:p>
        </p:txBody>
      </p:sp>
    </p:spTree>
    <p:extLst>
      <p:ext uri="{BB962C8B-B14F-4D97-AF65-F5344CB8AC3E}">
        <p14:creationId xmlns:p14="http://schemas.microsoft.com/office/powerpoint/2010/main" val="20194993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Die Geschwindigkeitstabelle, einer Trägerrakete, will einen klaren linearen Beweis erbringen, dass die Energie, die Geschwindigkeit, die Leistung, der Verbrauch und die Reibung einen direkten Zusammenhang haben mit der Entfernung der Erde zum Mars. Dies in Anbetracht der gleichbleibenden durchschnittlichen Geschwindigkeit der Trägerrakete. Der Typ der Trägerrakete ist dabei ebenso von Bedeutung wie die Grösse der Tankgefässe. Dies im Zusammenhang des Gewichtes und der verfügbaren Leistung der unterschiedlichen Trägerraketen..</a:t>
            </a:r>
          </a:p>
          <a:p>
            <a:endParaRPr lang="de-CH" dirty="0"/>
          </a:p>
          <a:p>
            <a:r>
              <a:rPr lang="de-CH" dirty="0"/>
              <a:t>Es muss klar definiert werden, wie die vorhanden Parameter eingestellt wurden, damit dieses Experiment jederzeit, sobald eine typgleiche Trägerrakete verfügbar ist, wiederholt werden kann.</a:t>
            </a:r>
          </a:p>
        </p:txBody>
      </p:sp>
      <p:sp>
        <p:nvSpPr>
          <p:cNvPr id="4" name="Foliennummernplatzhalter 3"/>
          <p:cNvSpPr>
            <a:spLocks noGrp="1"/>
          </p:cNvSpPr>
          <p:nvPr>
            <p:ph type="sldNum" sz="quarter" idx="10"/>
          </p:nvPr>
        </p:nvSpPr>
        <p:spPr/>
        <p:txBody>
          <a:bodyPr/>
          <a:lstStyle/>
          <a:p>
            <a:fld id="{563D5420-C103-4AFA-9DED-F5D6DEEC1ECD}" type="slidenum">
              <a:rPr lang="de-CH" smtClean="0"/>
              <a:t>10</a:t>
            </a:fld>
            <a:endParaRPr lang="de-CH"/>
          </a:p>
        </p:txBody>
      </p:sp>
    </p:spTree>
    <p:extLst>
      <p:ext uri="{BB962C8B-B14F-4D97-AF65-F5344CB8AC3E}">
        <p14:creationId xmlns:p14="http://schemas.microsoft.com/office/powerpoint/2010/main" val="140604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563D5420-C103-4AFA-9DED-F5D6DEEC1ECD}" type="slidenum">
              <a:rPr lang="de-CH" smtClean="0"/>
              <a:t>2</a:t>
            </a:fld>
            <a:endParaRPr lang="de-CH"/>
          </a:p>
        </p:txBody>
      </p:sp>
    </p:spTree>
    <p:extLst>
      <p:ext uri="{BB962C8B-B14F-4D97-AF65-F5344CB8AC3E}">
        <p14:creationId xmlns:p14="http://schemas.microsoft.com/office/powerpoint/2010/main" val="4065273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563D5420-C103-4AFA-9DED-F5D6DEEC1ECD}" type="slidenum">
              <a:rPr lang="de-CH" smtClean="0"/>
              <a:t>3</a:t>
            </a:fld>
            <a:endParaRPr lang="de-CH"/>
          </a:p>
        </p:txBody>
      </p:sp>
    </p:spTree>
    <p:extLst>
      <p:ext uri="{BB962C8B-B14F-4D97-AF65-F5344CB8AC3E}">
        <p14:creationId xmlns:p14="http://schemas.microsoft.com/office/powerpoint/2010/main" val="30813444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563D5420-C103-4AFA-9DED-F5D6DEEC1ECD}" type="slidenum">
              <a:rPr lang="de-CH" smtClean="0"/>
              <a:t>4</a:t>
            </a:fld>
            <a:endParaRPr lang="de-CH"/>
          </a:p>
        </p:txBody>
      </p:sp>
    </p:spTree>
    <p:extLst>
      <p:ext uri="{BB962C8B-B14F-4D97-AF65-F5344CB8AC3E}">
        <p14:creationId xmlns:p14="http://schemas.microsoft.com/office/powerpoint/2010/main" val="3062740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563D5420-C103-4AFA-9DED-F5D6DEEC1ECD}" type="slidenum">
              <a:rPr lang="de-CH" smtClean="0"/>
              <a:t>5</a:t>
            </a:fld>
            <a:endParaRPr lang="de-CH"/>
          </a:p>
        </p:txBody>
      </p:sp>
    </p:spTree>
    <p:extLst>
      <p:ext uri="{BB962C8B-B14F-4D97-AF65-F5344CB8AC3E}">
        <p14:creationId xmlns:p14="http://schemas.microsoft.com/office/powerpoint/2010/main" val="12479360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63D5420-C103-4AFA-9DED-F5D6DEEC1ECD}" type="slidenum">
              <a:rPr lang="de-CH" smtClean="0"/>
              <a:t>6</a:t>
            </a:fld>
            <a:endParaRPr lang="de-CH"/>
          </a:p>
        </p:txBody>
      </p:sp>
    </p:spTree>
    <p:extLst>
      <p:ext uri="{BB962C8B-B14F-4D97-AF65-F5344CB8AC3E}">
        <p14:creationId xmlns:p14="http://schemas.microsoft.com/office/powerpoint/2010/main" val="1185724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Der Planet Mars ist ein Roter Planet, auf dem die Hoffnung besteht Leben zu finden.</a:t>
            </a:r>
          </a:p>
        </p:txBody>
      </p:sp>
      <p:sp>
        <p:nvSpPr>
          <p:cNvPr id="4" name="Foliennummernplatzhalter 3"/>
          <p:cNvSpPr>
            <a:spLocks noGrp="1"/>
          </p:cNvSpPr>
          <p:nvPr>
            <p:ph type="sldNum" sz="quarter" idx="10"/>
          </p:nvPr>
        </p:nvSpPr>
        <p:spPr/>
        <p:txBody>
          <a:bodyPr/>
          <a:lstStyle/>
          <a:p>
            <a:fld id="{563D5420-C103-4AFA-9DED-F5D6DEEC1ECD}" type="slidenum">
              <a:rPr lang="de-CH" smtClean="0"/>
              <a:t>7</a:t>
            </a:fld>
            <a:endParaRPr lang="de-CH"/>
          </a:p>
        </p:txBody>
      </p:sp>
    </p:spTree>
    <p:extLst>
      <p:ext uri="{BB962C8B-B14F-4D97-AF65-F5344CB8AC3E}">
        <p14:creationId xmlns:p14="http://schemas.microsoft.com/office/powerpoint/2010/main" val="3532289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Die </a:t>
            </a:r>
            <a:r>
              <a:rPr lang="de-CH" dirty="0" err="1"/>
              <a:t>Planzenbestimmung</a:t>
            </a:r>
            <a:r>
              <a:rPr lang="de-CH" dirty="0"/>
              <a:t> ist keine einfache Sache</a:t>
            </a:r>
          </a:p>
        </p:txBody>
      </p:sp>
      <p:sp>
        <p:nvSpPr>
          <p:cNvPr id="4" name="Foliennummernplatzhalter 3"/>
          <p:cNvSpPr>
            <a:spLocks noGrp="1"/>
          </p:cNvSpPr>
          <p:nvPr>
            <p:ph type="sldNum" sz="quarter" idx="10"/>
          </p:nvPr>
        </p:nvSpPr>
        <p:spPr/>
        <p:txBody>
          <a:bodyPr/>
          <a:lstStyle/>
          <a:p>
            <a:fld id="{563D5420-C103-4AFA-9DED-F5D6DEEC1ECD}" type="slidenum">
              <a:rPr lang="de-CH" smtClean="0"/>
              <a:t>8</a:t>
            </a:fld>
            <a:endParaRPr lang="de-CH"/>
          </a:p>
        </p:txBody>
      </p:sp>
    </p:spTree>
    <p:extLst>
      <p:ext uri="{BB962C8B-B14F-4D97-AF65-F5344CB8AC3E}">
        <p14:creationId xmlns:p14="http://schemas.microsoft.com/office/powerpoint/2010/main" val="3821414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63D5420-C103-4AFA-9DED-F5D6DEEC1ECD}" type="slidenum">
              <a:rPr lang="de-CH" smtClean="0"/>
              <a:t>9</a:t>
            </a:fld>
            <a:endParaRPr lang="de-CH"/>
          </a:p>
        </p:txBody>
      </p:sp>
    </p:spTree>
    <p:extLst>
      <p:ext uri="{BB962C8B-B14F-4D97-AF65-F5344CB8AC3E}">
        <p14:creationId xmlns:p14="http://schemas.microsoft.com/office/powerpoint/2010/main" val="28280982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el und Inhalt">
    <p:bg>
      <p:bgPr>
        <a:gradFill flip="none" rotWithShape="1">
          <a:gsLst>
            <a:gs pos="100000">
              <a:schemeClr val="bg1"/>
            </a:gs>
            <a:gs pos="100000">
              <a:schemeClr val="bg2">
                <a:shade val="78000"/>
                <a:hueMod val="44000"/>
                <a:satMod val="200000"/>
                <a:lumMod val="69000"/>
              </a:schemeClr>
            </a:gs>
          </a:gsLst>
          <a:lin ang="2520000" scaled="0"/>
          <a:tileRect/>
        </a:gradFill>
        <a:effectLst/>
      </p:bgPr>
    </p:bg>
    <p:spTree>
      <p:nvGrpSpPr>
        <p:cNvPr id="1" name=""/>
        <p:cNvGrpSpPr/>
        <p:nvPr/>
      </p:nvGrpSpPr>
      <p:grpSpPr>
        <a:xfrm>
          <a:off x="0" y="0"/>
          <a:ext cx="0" cy="0"/>
          <a:chOff x="0" y="0"/>
          <a:chExt cx="0" cy="0"/>
        </a:xfrm>
      </p:grpSpPr>
      <p:pic>
        <p:nvPicPr>
          <p:cNvPr id="16" name="Picture 15"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de-DE"/>
              <a:t>Titelmasterformat durch Klicken bearbeiten</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
        <p:nvSpPr>
          <p:cNvPr id="10" name="Rectangle 16"/>
          <p:cNvSpPr/>
          <p:nvPr userDrawn="1"/>
        </p:nvSpPr>
        <p:spPr>
          <a:xfrm>
            <a:off x="6268525" y="3466380"/>
            <a:ext cx="4025657" cy="12992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r>
              <a:rPr lang="de-CH" sz="8000" dirty="0">
                <a:solidFill>
                  <a:schemeClr val="bg1"/>
                </a:solidFill>
              </a:rPr>
              <a:t>VENEZIA</a:t>
            </a:r>
            <a:endParaRPr lang="de-CH" sz="1200" dirty="0">
              <a:solidFill>
                <a:schemeClr val="bg1"/>
              </a:solidFill>
            </a:endParaRPr>
          </a:p>
        </p:txBody>
      </p:sp>
    </p:spTree>
    <p:extLst>
      <p:ext uri="{BB962C8B-B14F-4D97-AF65-F5344CB8AC3E}">
        <p14:creationId xmlns:p14="http://schemas.microsoft.com/office/powerpoint/2010/main" val="2472007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e Placeholder 4"/>
          <p:cNvSpPr>
            <a:spLocks noGrp="1"/>
          </p:cNvSpPr>
          <p:nvPr>
            <p:ph type="dt" sz="half" idx="10"/>
          </p:nvPr>
        </p:nvSpPr>
        <p:spPr/>
        <p:txBody>
          <a:bodyPr/>
          <a:lstStyle/>
          <a:p>
            <a:fld id="{363EFA5E-FA76-400D-B3DC-F0BA90E6D107}" type="datetimeFigureOut">
              <a:rPr lang="en-US" dirty="0"/>
              <a:t>5/22/2017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anoramabild mit Beschriftung">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e Placeholder 4"/>
          <p:cNvSpPr>
            <a:spLocks noGrp="1"/>
          </p:cNvSpPr>
          <p:nvPr>
            <p:ph type="dt" sz="half" idx="10"/>
          </p:nvPr>
        </p:nvSpPr>
        <p:spPr/>
        <p:txBody>
          <a:bodyPr/>
          <a:lstStyle/>
          <a:p>
            <a:fld id="{446C117F-5CCF-4837-BE5F-2B92066CAFAF}" type="datetimeFigureOut">
              <a:rPr lang="en-US" dirty="0"/>
              <a:t>5/22/2017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el und Beschriftung">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de-DE"/>
              <a:t>Titelmasterformat durch Klicken bearbeiten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e Placeholder 4"/>
          <p:cNvSpPr>
            <a:spLocks noGrp="1"/>
          </p:cNvSpPr>
          <p:nvPr>
            <p:ph type="dt" sz="half" idx="10"/>
          </p:nvPr>
        </p:nvSpPr>
        <p:spPr/>
        <p:txBody>
          <a:bodyPr/>
          <a:lstStyle/>
          <a:p>
            <a:fld id="{84EB90BD-B6CE-46B7-997F-7313B992CCDC}" type="datetimeFigureOut">
              <a:rPr lang="en-US" dirty="0"/>
              <a:t>5/22/2017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Zitat mit Beschriftung">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de-DE"/>
              <a:t>Titelmasterformat durch Klicken bearbeiten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e Placeholder 4"/>
          <p:cNvSpPr>
            <a:spLocks noGrp="1"/>
          </p:cNvSpPr>
          <p:nvPr>
            <p:ph type="dt" sz="half" idx="10"/>
          </p:nvPr>
        </p:nvSpPr>
        <p:spPr/>
        <p:txBody>
          <a:bodyPr/>
          <a:lstStyle/>
          <a:p>
            <a:fld id="{CDB9D11F-B188-461D-B23F-39381795C052}" type="datetimeFigureOut">
              <a:rPr lang="en-US" dirty="0"/>
              <a:t>5/22/2017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‹Nr.›</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amenskart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de-DE"/>
              <a:t>Titelmasterformat durch Klicken bearbeiten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e Placeholder 4"/>
          <p:cNvSpPr>
            <a:spLocks noGrp="1"/>
          </p:cNvSpPr>
          <p:nvPr>
            <p:ph type="dt" sz="half" idx="10"/>
          </p:nvPr>
        </p:nvSpPr>
        <p:spPr/>
        <p:txBody>
          <a:bodyPr/>
          <a:lstStyle/>
          <a:p>
            <a:fld id="{52E6D8D9-55A2-4063-B0F3-121F44549695}" type="datetimeFigureOut">
              <a:rPr lang="en-US" dirty="0"/>
              <a:t>5/22/2017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Spalte">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de-DE"/>
              <a:t>Titelmasterformat durch Klicken bearbeiten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3" name="Date Placeholder 2"/>
          <p:cNvSpPr>
            <a:spLocks noGrp="1"/>
          </p:cNvSpPr>
          <p:nvPr>
            <p:ph type="dt" sz="half" idx="10"/>
          </p:nvPr>
        </p:nvSpPr>
        <p:spPr/>
        <p:txBody>
          <a:bodyPr/>
          <a:lstStyle/>
          <a:p>
            <a:fld id="{D4B24536-994D-4021-A283-9F449C0DB509}" type="datetimeFigureOut">
              <a:rPr lang="en-US" dirty="0"/>
              <a:t>5/22/2017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 Bildspalte">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de-DE"/>
              <a:t>Titelmasterformat durch Klicken bearbeiten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3" name="Date Placeholder 2"/>
          <p:cNvSpPr>
            <a:spLocks noGrp="1"/>
          </p:cNvSpPr>
          <p:nvPr>
            <p:ph type="dt" sz="half" idx="10"/>
          </p:nvPr>
        </p:nvSpPr>
        <p:spPr/>
        <p:txBody>
          <a:bodyPr/>
          <a:lstStyle/>
          <a:p>
            <a:fld id="{3CBBBB78-C96F-47B7-AB17-D852CA960AC9}" type="datetimeFigureOut">
              <a:rPr lang="en-US" dirty="0"/>
              <a:t>5/22/2017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5/22/2017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5/22/2017</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de-DE"/>
              <a:t>Titelmasterformat durch Klicken bearbeiten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5/22/2017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p:txBody>
          <a:bodyPr/>
          <a:lstStyle>
            <a:lvl1pPr>
              <a:defRPr/>
            </a:lvl1pPr>
          </a:lstStyle>
          <a:p>
            <a:r>
              <a:rPr lang="de-DE" dirty="0"/>
              <a:t>Falsche Folie</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de-DE"/>
              <a:t>Titelmasterformat durch Klicken bearbeiten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e Placeholder 3"/>
          <p:cNvSpPr>
            <a:spLocks noGrp="1"/>
          </p:cNvSpPr>
          <p:nvPr>
            <p:ph type="dt" sz="half" idx="10"/>
          </p:nvPr>
        </p:nvSpPr>
        <p:spPr/>
        <p:txBody>
          <a:bodyPr/>
          <a:lstStyle/>
          <a:p>
            <a:fld id="{30578ACC-22D6-47C1-A373-4FD133E34F3C}" type="datetimeFigureOut">
              <a:rPr lang="en-US" dirty="0"/>
              <a:t>5/22/2017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5/22/2017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Content Placeholder 3"/>
          <p:cNvSpPr>
            <a:spLocks noGrp="1"/>
          </p:cNvSpPr>
          <p:nvPr>
            <p:ph sz="half" idx="2"/>
          </p:nvPr>
        </p:nvSpPr>
        <p:spPr>
          <a:xfrm>
            <a:off x="680322" y="3030008"/>
            <a:ext cx="4698355" cy="2906179"/>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Content Placeholder 5"/>
          <p:cNvSpPr>
            <a:spLocks noGrp="1"/>
          </p:cNvSpPr>
          <p:nvPr>
            <p:ph sz="quarter" idx="4"/>
          </p:nvPr>
        </p:nvSpPr>
        <p:spPr>
          <a:xfrm>
            <a:off x="5594123" y="3030008"/>
            <a:ext cx="4700059" cy="2906179"/>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5/22/2017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de-DE"/>
              <a:t>Titelmasterformat durch Klicken bearbeiten</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graphicFrame>
        <p:nvGraphicFramePr>
          <p:cNvPr id="10" name="Inhaltsplatzhalter 3"/>
          <p:cNvGraphicFramePr>
            <a:graphicFrameLocks/>
          </p:cNvGraphicFramePr>
          <p:nvPr userDrawn="1">
            <p:extLst>
              <p:ext uri="{D42A27DB-BD31-4B8C-83A1-F6EECF244321}">
                <p14:modId xmlns:p14="http://schemas.microsoft.com/office/powerpoint/2010/main" val="2958654479"/>
              </p:ext>
            </p:extLst>
          </p:nvPr>
        </p:nvGraphicFramePr>
        <p:xfrm>
          <a:off x="2557965" y="2922337"/>
          <a:ext cx="5973186" cy="3337560"/>
        </p:xfrm>
        <a:graphic>
          <a:graphicData uri="http://schemas.openxmlformats.org/drawingml/2006/table">
            <a:tbl>
              <a:tblPr firstRow="1" bandRow="1">
                <a:tableStyleId>{5940675A-B579-460E-94D1-54222C63F5DA}</a:tableStyleId>
              </a:tblPr>
              <a:tblGrid>
                <a:gridCol w="661536">
                  <a:extLst>
                    <a:ext uri="{9D8B030D-6E8A-4147-A177-3AD203B41FA5}">
                      <a16:colId xmlns:a16="http://schemas.microsoft.com/office/drawing/2014/main" val="20000"/>
                    </a:ext>
                  </a:extLst>
                </a:gridCol>
                <a:gridCol w="690752">
                  <a:extLst>
                    <a:ext uri="{9D8B030D-6E8A-4147-A177-3AD203B41FA5}">
                      <a16:colId xmlns:a16="http://schemas.microsoft.com/office/drawing/2014/main" val="20001"/>
                    </a:ext>
                  </a:extLst>
                </a:gridCol>
                <a:gridCol w="660979">
                  <a:extLst>
                    <a:ext uri="{9D8B030D-6E8A-4147-A177-3AD203B41FA5}">
                      <a16:colId xmlns:a16="http://schemas.microsoft.com/office/drawing/2014/main" val="20002"/>
                    </a:ext>
                  </a:extLst>
                </a:gridCol>
                <a:gridCol w="655024">
                  <a:extLst>
                    <a:ext uri="{9D8B030D-6E8A-4147-A177-3AD203B41FA5}">
                      <a16:colId xmlns:a16="http://schemas.microsoft.com/office/drawing/2014/main" val="20003"/>
                    </a:ext>
                  </a:extLst>
                </a:gridCol>
                <a:gridCol w="660979">
                  <a:extLst>
                    <a:ext uri="{9D8B030D-6E8A-4147-A177-3AD203B41FA5}">
                      <a16:colId xmlns:a16="http://schemas.microsoft.com/office/drawing/2014/main" val="20004"/>
                    </a:ext>
                  </a:extLst>
                </a:gridCol>
                <a:gridCol w="660979">
                  <a:extLst>
                    <a:ext uri="{9D8B030D-6E8A-4147-A177-3AD203B41FA5}">
                      <a16:colId xmlns:a16="http://schemas.microsoft.com/office/drawing/2014/main" val="20005"/>
                    </a:ext>
                  </a:extLst>
                </a:gridCol>
                <a:gridCol w="660979">
                  <a:extLst>
                    <a:ext uri="{9D8B030D-6E8A-4147-A177-3AD203B41FA5}">
                      <a16:colId xmlns:a16="http://schemas.microsoft.com/office/drawing/2014/main" val="20006"/>
                    </a:ext>
                  </a:extLst>
                </a:gridCol>
                <a:gridCol w="660979">
                  <a:extLst>
                    <a:ext uri="{9D8B030D-6E8A-4147-A177-3AD203B41FA5}">
                      <a16:colId xmlns:a16="http://schemas.microsoft.com/office/drawing/2014/main" val="20007"/>
                    </a:ext>
                  </a:extLst>
                </a:gridCol>
                <a:gridCol w="660979">
                  <a:extLst>
                    <a:ext uri="{9D8B030D-6E8A-4147-A177-3AD203B41FA5}">
                      <a16:colId xmlns:a16="http://schemas.microsoft.com/office/drawing/2014/main" val="20008"/>
                    </a:ext>
                  </a:extLst>
                </a:gridCol>
              </a:tblGrid>
              <a:tr h="370840">
                <a:tc>
                  <a:txBody>
                    <a:bodyPr/>
                    <a:lstStyle/>
                    <a:p>
                      <a:pPr algn="ctr"/>
                      <a:r>
                        <a:rPr lang="de-CH" dirty="0"/>
                        <a:t>10</a:t>
                      </a:r>
                    </a:p>
                  </a:txBody>
                  <a:tcPr/>
                </a:tc>
                <a:tc>
                  <a:txBody>
                    <a:bodyPr/>
                    <a:lstStyle/>
                    <a:p>
                      <a:pPr algn="ctr"/>
                      <a:r>
                        <a:rPr lang="de-CH" dirty="0"/>
                        <a:t>27</a:t>
                      </a:r>
                    </a:p>
                  </a:txBody>
                  <a:tcPr/>
                </a:tc>
                <a:tc>
                  <a:txBody>
                    <a:bodyPr/>
                    <a:lstStyle/>
                    <a:p>
                      <a:pPr algn="ctr"/>
                      <a:r>
                        <a:rPr lang="de-CH" dirty="0"/>
                        <a:t>73</a:t>
                      </a:r>
                    </a:p>
                  </a:txBody>
                  <a:tcPr/>
                </a:tc>
                <a:tc>
                  <a:txBody>
                    <a:bodyPr/>
                    <a:lstStyle/>
                    <a:p>
                      <a:pPr algn="ctr"/>
                      <a:r>
                        <a:rPr lang="de-CH" dirty="0"/>
                        <a:t>80</a:t>
                      </a:r>
                    </a:p>
                  </a:txBody>
                  <a:tcPr/>
                </a:tc>
                <a:tc>
                  <a:txBody>
                    <a:bodyPr/>
                    <a:lstStyle/>
                    <a:p>
                      <a:pPr algn="ctr"/>
                      <a:r>
                        <a:rPr lang="de-CH" dirty="0"/>
                        <a:t>87</a:t>
                      </a:r>
                    </a:p>
                  </a:txBody>
                  <a:tcPr/>
                </a:tc>
                <a:tc>
                  <a:txBody>
                    <a:bodyPr/>
                    <a:lstStyle/>
                    <a:p>
                      <a:pPr algn="ctr"/>
                      <a:r>
                        <a:rPr lang="de-CH" dirty="0"/>
                        <a:t>90</a:t>
                      </a:r>
                    </a:p>
                  </a:txBody>
                  <a:tcPr/>
                </a:tc>
                <a:tc>
                  <a:txBody>
                    <a:bodyPr/>
                    <a:lstStyle/>
                    <a:p>
                      <a:pPr algn="ctr"/>
                      <a:r>
                        <a:rPr lang="de-CH" dirty="0"/>
                        <a:t>76</a:t>
                      </a:r>
                    </a:p>
                  </a:txBody>
                  <a:tcPr/>
                </a:tc>
                <a:tc>
                  <a:txBody>
                    <a:bodyPr/>
                    <a:lstStyle/>
                    <a:p>
                      <a:pPr algn="ctr"/>
                      <a:r>
                        <a:rPr lang="de-CH" dirty="0"/>
                        <a:t>68</a:t>
                      </a:r>
                    </a:p>
                  </a:txBody>
                  <a:tcPr/>
                </a:tc>
                <a:tc>
                  <a:txBody>
                    <a:bodyPr/>
                    <a:lstStyle/>
                    <a:p>
                      <a:pPr algn="ctr"/>
                      <a:r>
                        <a:rPr lang="de-CH" dirty="0"/>
                        <a:t>19</a:t>
                      </a:r>
                    </a:p>
                  </a:txBody>
                  <a:tcPr/>
                </a:tc>
                <a:extLst>
                  <a:ext uri="{0D108BD9-81ED-4DB2-BD59-A6C34878D82A}">
                    <a16:rowId xmlns:a16="http://schemas.microsoft.com/office/drawing/2014/main" val="10000"/>
                  </a:ext>
                </a:extLst>
              </a:tr>
              <a:tr h="370840">
                <a:tc>
                  <a:txBody>
                    <a:bodyPr/>
                    <a:lstStyle/>
                    <a:p>
                      <a:pPr algn="ctr"/>
                      <a:r>
                        <a:rPr lang="de-CH" dirty="0"/>
                        <a:t>42</a:t>
                      </a:r>
                    </a:p>
                  </a:txBody>
                  <a:tcPr/>
                </a:tc>
                <a:tc>
                  <a:txBody>
                    <a:bodyPr/>
                    <a:lstStyle/>
                    <a:p>
                      <a:pPr algn="ctr"/>
                      <a:r>
                        <a:rPr lang="de-CH" dirty="0"/>
                        <a:t>11</a:t>
                      </a:r>
                    </a:p>
                  </a:txBody>
                  <a:tcPr/>
                </a:tc>
                <a:tc>
                  <a:txBody>
                    <a:bodyPr/>
                    <a:lstStyle/>
                    <a:p>
                      <a:pPr algn="ctr"/>
                      <a:r>
                        <a:rPr lang="de-CH" dirty="0"/>
                        <a:t>28</a:t>
                      </a:r>
                    </a:p>
                  </a:txBody>
                  <a:tcPr/>
                </a:tc>
                <a:tc>
                  <a:txBody>
                    <a:bodyPr/>
                    <a:lstStyle/>
                    <a:p>
                      <a:pPr algn="ctr"/>
                      <a:r>
                        <a:rPr lang="de-CH" dirty="0"/>
                        <a:t>74</a:t>
                      </a:r>
                    </a:p>
                  </a:txBody>
                  <a:tcPr/>
                </a:tc>
                <a:tc>
                  <a:txBody>
                    <a:bodyPr/>
                    <a:lstStyle/>
                    <a:p>
                      <a:pPr algn="ctr"/>
                      <a:r>
                        <a:rPr lang="de-CH" dirty="0"/>
                        <a:t>81</a:t>
                      </a:r>
                    </a:p>
                  </a:txBody>
                  <a:tcPr/>
                </a:tc>
                <a:tc>
                  <a:txBody>
                    <a:bodyPr/>
                    <a:lstStyle/>
                    <a:p>
                      <a:pPr algn="ctr"/>
                      <a:r>
                        <a:rPr lang="de-CH" dirty="0"/>
                        <a:t>77</a:t>
                      </a:r>
                    </a:p>
                  </a:txBody>
                  <a:tcPr/>
                </a:tc>
                <a:tc>
                  <a:txBody>
                    <a:bodyPr/>
                    <a:lstStyle/>
                    <a:p>
                      <a:pPr algn="ctr"/>
                      <a:r>
                        <a:rPr lang="de-CH" dirty="0"/>
                        <a:t>69</a:t>
                      </a:r>
                    </a:p>
                  </a:txBody>
                  <a:tcPr/>
                </a:tc>
                <a:tc>
                  <a:txBody>
                    <a:bodyPr/>
                    <a:lstStyle/>
                    <a:p>
                      <a:pPr algn="ctr"/>
                      <a:r>
                        <a:rPr lang="de-CH" dirty="0"/>
                        <a:t>20</a:t>
                      </a:r>
                    </a:p>
                  </a:txBody>
                  <a:tcPr/>
                </a:tc>
                <a:tc>
                  <a:txBody>
                    <a:bodyPr/>
                    <a:lstStyle/>
                    <a:p>
                      <a:pPr algn="ctr"/>
                      <a:r>
                        <a:rPr lang="de-CH" dirty="0"/>
                        <a:t>35</a:t>
                      </a:r>
                    </a:p>
                  </a:txBody>
                  <a:tcPr/>
                </a:tc>
                <a:extLst>
                  <a:ext uri="{0D108BD9-81ED-4DB2-BD59-A6C34878D82A}">
                    <a16:rowId xmlns:a16="http://schemas.microsoft.com/office/drawing/2014/main" val="10001"/>
                  </a:ext>
                </a:extLst>
              </a:tr>
              <a:tr h="370840">
                <a:tc>
                  <a:txBody>
                    <a:bodyPr/>
                    <a:lstStyle/>
                    <a:p>
                      <a:pPr algn="ctr"/>
                      <a:r>
                        <a:rPr lang="de-CH" dirty="0"/>
                        <a:t>55</a:t>
                      </a:r>
                    </a:p>
                  </a:txBody>
                  <a:tcPr/>
                </a:tc>
                <a:tc>
                  <a:txBody>
                    <a:bodyPr/>
                    <a:lstStyle/>
                    <a:p>
                      <a:pPr algn="ctr"/>
                      <a:r>
                        <a:rPr lang="de-CH" dirty="0"/>
                        <a:t>43</a:t>
                      </a:r>
                    </a:p>
                  </a:txBody>
                  <a:tcPr/>
                </a:tc>
                <a:tc>
                  <a:txBody>
                    <a:bodyPr/>
                    <a:lstStyle/>
                    <a:p>
                      <a:pPr algn="ctr"/>
                      <a:r>
                        <a:rPr lang="de-CH" dirty="0"/>
                        <a:t>12</a:t>
                      </a:r>
                    </a:p>
                  </a:txBody>
                  <a:tcPr/>
                </a:tc>
                <a:tc>
                  <a:txBody>
                    <a:bodyPr/>
                    <a:lstStyle/>
                    <a:p>
                      <a:pPr algn="ctr"/>
                      <a:r>
                        <a:rPr lang="de-CH" dirty="0"/>
                        <a:t>29</a:t>
                      </a:r>
                    </a:p>
                  </a:txBody>
                  <a:tcPr/>
                </a:tc>
                <a:tc>
                  <a:txBody>
                    <a:bodyPr/>
                    <a:lstStyle/>
                    <a:p>
                      <a:pPr algn="ctr"/>
                      <a:r>
                        <a:rPr lang="de-CH" dirty="0"/>
                        <a:t>74</a:t>
                      </a:r>
                    </a:p>
                  </a:txBody>
                  <a:tcPr/>
                </a:tc>
                <a:tc>
                  <a:txBody>
                    <a:bodyPr/>
                    <a:lstStyle/>
                    <a:p>
                      <a:pPr algn="ctr"/>
                      <a:r>
                        <a:rPr lang="de-CH" dirty="0"/>
                        <a:t>70</a:t>
                      </a:r>
                    </a:p>
                  </a:txBody>
                  <a:tcPr/>
                </a:tc>
                <a:tc>
                  <a:txBody>
                    <a:bodyPr/>
                    <a:lstStyle/>
                    <a:p>
                      <a:pPr algn="ctr"/>
                      <a:r>
                        <a:rPr lang="de-CH" dirty="0"/>
                        <a:t>21</a:t>
                      </a:r>
                    </a:p>
                  </a:txBody>
                  <a:tcPr/>
                </a:tc>
                <a:tc>
                  <a:txBody>
                    <a:bodyPr/>
                    <a:lstStyle/>
                    <a:p>
                      <a:pPr algn="ctr"/>
                      <a:r>
                        <a:rPr lang="de-CH" dirty="0"/>
                        <a:t>36</a:t>
                      </a:r>
                    </a:p>
                  </a:txBody>
                  <a:tcPr/>
                </a:tc>
                <a:tc>
                  <a:txBody>
                    <a:bodyPr/>
                    <a:lstStyle/>
                    <a:p>
                      <a:pPr algn="ctr"/>
                      <a:r>
                        <a:rPr lang="de-CH" dirty="0"/>
                        <a:t>49</a:t>
                      </a:r>
                    </a:p>
                  </a:txBody>
                  <a:tcPr/>
                </a:tc>
                <a:extLst>
                  <a:ext uri="{0D108BD9-81ED-4DB2-BD59-A6C34878D82A}">
                    <a16:rowId xmlns:a16="http://schemas.microsoft.com/office/drawing/2014/main" val="10002"/>
                  </a:ext>
                </a:extLst>
              </a:tr>
              <a:tr h="370840">
                <a:tc>
                  <a:txBody>
                    <a:bodyPr/>
                    <a:lstStyle/>
                    <a:p>
                      <a:pPr algn="ctr"/>
                      <a:r>
                        <a:rPr lang="de-CH" dirty="0"/>
                        <a:t>64</a:t>
                      </a:r>
                    </a:p>
                  </a:txBody>
                  <a:tcPr/>
                </a:tc>
                <a:tc>
                  <a:txBody>
                    <a:bodyPr/>
                    <a:lstStyle/>
                    <a:p>
                      <a:pPr algn="ctr"/>
                      <a:r>
                        <a:rPr lang="de-CH" dirty="0"/>
                        <a:t>56</a:t>
                      </a:r>
                    </a:p>
                  </a:txBody>
                  <a:tcPr/>
                </a:tc>
                <a:tc>
                  <a:txBody>
                    <a:bodyPr/>
                    <a:lstStyle/>
                    <a:p>
                      <a:pPr algn="ctr"/>
                      <a:r>
                        <a:rPr lang="de-CH" dirty="0"/>
                        <a:t>44</a:t>
                      </a:r>
                    </a:p>
                  </a:txBody>
                  <a:tcPr/>
                </a:tc>
                <a:tc>
                  <a:txBody>
                    <a:bodyPr/>
                    <a:lstStyle/>
                    <a:p>
                      <a:pPr algn="ctr"/>
                      <a:r>
                        <a:rPr lang="de-CH" dirty="0"/>
                        <a:t>13</a:t>
                      </a:r>
                    </a:p>
                  </a:txBody>
                  <a:tcPr/>
                </a:tc>
                <a:tc>
                  <a:txBody>
                    <a:bodyPr/>
                    <a:lstStyle/>
                    <a:p>
                      <a:pPr algn="ctr"/>
                      <a:r>
                        <a:rPr lang="de-CH" dirty="0"/>
                        <a:t>30</a:t>
                      </a:r>
                    </a:p>
                  </a:txBody>
                  <a:tcPr/>
                </a:tc>
                <a:tc>
                  <a:txBody>
                    <a:bodyPr/>
                    <a:lstStyle/>
                    <a:p>
                      <a:pPr algn="ctr"/>
                      <a:r>
                        <a:rPr lang="de-CH" dirty="0"/>
                        <a:t>22</a:t>
                      </a:r>
                    </a:p>
                  </a:txBody>
                  <a:tcPr/>
                </a:tc>
                <a:tc>
                  <a:txBody>
                    <a:bodyPr/>
                    <a:lstStyle/>
                    <a:p>
                      <a:pPr algn="ctr"/>
                      <a:r>
                        <a:rPr lang="de-CH" dirty="0"/>
                        <a:t>37</a:t>
                      </a:r>
                    </a:p>
                  </a:txBody>
                  <a:tcPr/>
                </a:tc>
                <a:tc>
                  <a:txBody>
                    <a:bodyPr/>
                    <a:lstStyle/>
                    <a:p>
                      <a:pPr algn="ctr"/>
                      <a:r>
                        <a:rPr lang="de-CH" dirty="0"/>
                        <a:t>50</a:t>
                      </a:r>
                    </a:p>
                  </a:txBody>
                  <a:tcPr/>
                </a:tc>
                <a:tc>
                  <a:txBody>
                    <a:bodyPr/>
                    <a:lstStyle/>
                    <a:p>
                      <a:pPr algn="ctr"/>
                      <a:r>
                        <a:rPr lang="de-CH" dirty="0"/>
                        <a:t>60</a:t>
                      </a:r>
                    </a:p>
                  </a:txBody>
                  <a:tcPr/>
                </a:tc>
                <a:extLst>
                  <a:ext uri="{0D108BD9-81ED-4DB2-BD59-A6C34878D82A}">
                    <a16:rowId xmlns:a16="http://schemas.microsoft.com/office/drawing/2014/main" val="10003"/>
                  </a:ext>
                </a:extLst>
              </a:tr>
              <a:tr h="370840">
                <a:tc>
                  <a:txBody>
                    <a:bodyPr/>
                    <a:lstStyle/>
                    <a:p>
                      <a:pPr algn="ctr"/>
                      <a:r>
                        <a:rPr lang="de-CH" dirty="0"/>
                        <a:t>84</a:t>
                      </a:r>
                    </a:p>
                  </a:txBody>
                  <a:tcPr/>
                </a:tc>
                <a:tc>
                  <a:txBody>
                    <a:bodyPr/>
                    <a:lstStyle/>
                    <a:p>
                      <a:pPr algn="ctr"/>
                      <a:r>
                        <a:rPr lang="de-CH" dirty="0"/>
                        <a:t>65</a:t>
                      </a:r>
                    </a:p>
                  </a:txBody>
                  <a:tcPr/>
                </a:tc>
                <a:tc>
                  <a:txBody>
                    <a:bodyPr/>
                    <a:lstStyle/>
                    <a:p>
                      <a:pPr algn="ctr"/>
                      <a:r>
                        <a:rPr lang="de-CH" dirty="0"/>
                        <a:t>57</a:t>
                      </a:r>
                    </a:p>
                  </a:txBody>
                  <a:tcPr/>
                </a:tc>
                <a:tc>
                  <a:txBody>
                    <a:bodyPr/>
                    <a:lstStyle/>
                    <a:p>
                      <a:pPr algn="ctr"/>
                      <a:r>
                        <a:rPr lang="de-CH" dirty="0"/>
                        <a:t>45</a:t>
                      </a:r>
                    </a:p>
                  </a:txBody>
                  <a:tcPr/>
                </a:tc>
                <a:tc>
                  <a:txBody>
                    <a:bodyPr/>
                    <a:lstStyle/>
                    <a:p>
                      <a:pPr algn="ctr"/>
                      <a:r>
                        <a:rPr lang="de-CH" dirty="0"/>
                        <a:t>14</a:t>
                      </a:r>
                    </a:p>
                  </a:txBody>
                  <a:tcPr/>
                </a:tc>
                <a:tc>
                  <a:txBody>
                    <a:bodyPr/>
                    <a:lstStyle/>
                    <a:p>
                      <a:pPr algn="ctr"/>
                      <a:r>
                        <a:rPr lang="de-CH" dirty="0"/>
                        <a:t>31</a:t>
                      </a:r>
                    </a:p>
                  </a:txBody>
                  <a:tcPr/>
                </a:tc>
                <a:tc>
                  <a:txBody>
                    <a:bodyPr/>
                    <a:lstStyle/>
                    <a:p>
                      <a:pPr algn="ctr"/>
                      <a:r>
                        <a:rPr lang="de-CH" dirty="0"/>
                        <a:t>51</a:t>
                      </a:r>
                    </a:p>
                  </a:txBody>
                  <a:tcPr/>
                </a:tc>
                <a:tc>
                  <a:txBody>
                    <a:bodyPr/>
                    <a:lstStyle/>
                    <a:p>
                      <a:pPr algn="ctr"/>
                      <a:r>
                        <a:rPr lang="de-CH" dirty="0"/>
                        <a:t>61</a:t>
                      </a:r>
                    </a:p>
                  </a:txBody>
                  <a:tcPr/>
                </a:tc>
                <a:tc>
                  <a:txBody>
                    <a:bodyPr/>
                    <a:lstStyle/>
                    <a:p>
                      <a:pPr algn="ctr"/>
                      <a:r>
                        <a:rPr lang="de-CH" dirty="0"/>
                        <a:t>86</a:t>
                      </a:r>
                    </a:p>
                  </a:txBody>
                  <a:tcPr/>
                </a:tc>
                <a:extLst>
                  <a:ext uri="{0D108BD9-81ED-4DB2-BD59-A6C34878D82A}">
                    <a16:rowId xmlns:a16="http://schemas.microsoft.com/office/drawing/2014/main" val="10004"/>
                  </a:ext>
                </a:extLst>
              </a:tr>
              <a:tr h="370840">
                <a:tc>
                  <a:txBody>
                    <a:bodyPr/>
                    <a:lstStyle/>
                    <a:p>
                      <a:pPr algn="ctr"/>
                      <a:r>
                        <a:rPr lang="de-CH" dirty="0"/>
                        <a:t>89</a:t>
                      </a:r>
                    </a:p>
                  </a:txBody>
                  <a:tcPr/>
                </a:tc>
                <a:tc>
                  <a:txBody>
                    <a:bodyPr/>
                    <a:lstStyle/>
                    <a:p>
                      <a:pPr algn="ctr"/>
                      <a:r>
                        <a:rPr lang="de-CH" dirty="0"/>
                        <a:t>78</a:t>
                      </a:r>
                    </a:p>
                  </a:txBody>
                  <a:tcPr/>
                </a:tc>
                <a:tc>
                  <a:txBody>
                    <a:bodyPr/>
                    <a:lstStyle/>
                    <a:p>
                      <a:pPr algn="ctr"/>
                      <a:r>
                        <a:rPr lang="de-CH" dirty="0"/>
                        <a:t>66</a:t>
                      </a:r>
                    </a:p>
                  </a:txBody>
                  <a:tcPr/>
                </a:tc>
                <a:tc>
                  <a:txBody>
                    <a:bodyPr/>
                    <a:lstStyle/>
                    <a:p>
                      <a:pPr algn="ctr"/>
                      <a:r>
                        <a:rPr lang="de-CH" dirty="0"/>
                        <a:t>23</a:t>
                      </a:r>
                    </a:p>
                  </a:txBody>
                  <a:tcPr/>
                </a:tc>
                <a:tc>
                  <a:txBody>
                    <a:bodyPr/>
                    <a:lstStyle/>
                    <a:p>
                      <a:pPr algn="ctr"/>
                      <a:r>
                        <a:rPr lang="de-CH" dirty="0"/>
                        <a:t>38</a:t>
                      </a:r>
                    </a:p>
                  </a:txBody>
                  <a:tcPr/>
                </a:tc>
                <a:tc>
                  <a:txBody>
                    <a:bodyPr/>
                    <a:lstStyle/>
                    <a:p>
                      <a:pPr algn="ctr"/>
                      <a:r>
                        <a:rPr lang="de-CH" dirty="0"/>
                        <a:t>15</a:t>
                      </a:r>
                    </a:p>
                  </a:txBody>
                  <a:tcPr/>
                </a:tc>
                <a:tc>
                  <a:txBody>
                    <a:bodyPr/>
                    <a:lstStyle/>
                    <a:p>
                      <a:pPr algn="ctr"/>
                      <a:r>
                        <a:rPr lang="de-CH" dirty="0"/>
                        <a:t>32</a:t>
                      </a:r>
                    </a:p>
                  </a:txBody>
                  <a:tcPr/>
                </a:tc>
                <a:tc>
                  <a:txBody>
                    <a:bodyPr/>
                    <a:lstStyle/>
                    <a:p>
                      <a:pPr algn="ctr"/>
                      <a:r>
                        <a:rPr lang="de-CH" dirty="0"/>
                        <a:t>82</a:t>
                      </a:r>
                    </a:p>
                  </a:txBody>
                  <a:tcPr/>
                </a:tc>
                <a:tc>
                  <a:txBody>
                    <a:bodyPr/>
                    <a:lstStyle/>
                    <a:p>
                      <a:pPr algn="ctr"/>
                      <a:r>
                        <a:rPr lang="de-CH" dirty="0"/>
                        <a:t>88</a:t>
                      </a:r>
                    </a:p>
                  </a:txBody>
                  <a:tcPr/>
                </a:tc>
                <a:extLst>
                  <a:ext uri="{0D108BD9-81ED-4DB2-BD59-A6C34878D82A}">
                    <a16:rowId xmlns:a16="http://schemas.microsoft.com/office/drawing/2014/main" val="10005"/>
                  </a:ext>
                </a:extLst>
              </a:tr>
              <a:tr h="370840">
                <a:tc>
                  <a:txBody>
                    <a:bodyPr/>
                    <a:lstStyle/>
                    <a:p>
                      <a:pPr algn="ctr"/>
                      <a:r>
                        <a:rPr lang="de-CH" dirty="0"/>
                        <a:t>79</a:t>
                      </a:r>
                    </a:p>
                  </a:txBody>
                  <a:tcPr/>
                </a:tc>
                <a:tc>
                  <a:txBody>
                    <a:bodyPr/>
                    <a:lstStyle/>
                    <a:p>
                      <a:pPr algn="ctr"/>
                      <a:r>
                        <a:rPr lang="de-CH" dirty="0"/>
                        <a:t>71</a:t>
                      </a:r>
                    </a:p>
                  </a:txBody>
                  <a:tcPr/>
                </a:tc>
                <a:tc>
                  <a:txBody>
                    <a:bodyPr/>
                    <a:lstStyle/>
                    <a:p>
                      <a:pPr algn="ctr"/>
                      <a:r>
                        <a:rPr lang="de-CH" dirty="0"/>
                        <a:t>24</a:t>
                      </a:r>
                    </a:p>
                  </a:txBody>
                  <a:tcPr/>
                </a:tc>
                <a:tc>
                  <a:txBody>
                    <a:bodyPr/>
                    <a:lstStyle/>
                    <a:p>
                      <a:pPr algn="ctr"/>
                      <a:r>
                        <a:rPr lang="de-CH" dirty="0"/>
                        <a:t>39</a:t>
                      </a:r>
                    </a:p>
                  </a:txBody>
                  <a:tcPr/>
                </a:tc>
                <a:tc>
                  <a:txBody>
                    <a:bodyPr/>
                    <a:lstStyle/>
                    <a:p>
                      <a:pPr algn="ctr"/>
                      <a:r>
                        <a:rPr lang="de-CH" dirty="0"/>
                        <a:t>52</a:t>
                      </a:r>
                    </a:p>
                  </a:txBody>
                  <a:tcPr/>
                </a:tc>
                <a:tc>
                  <a:txBody>
                    <a:bodyPr/>
                    <a:lstStyle/>
                    <a:p>
                      <a:pPr algn="ctr"/>
                      <a:r>
                        <a:rPr lang="de-CH" dirty="0"/>
                        <a:t>46</a:t>
                      </a:r>
                    </a:p>
                  </a:txBody>
                  <a:tcPr/>
                </a:tc>
                <a:tc>
                  <a:txBody>
                    <a:bodyPr/>
                    <a:lstStyle/>
                    <a:p>
                      <a:pPr algn="ctr"/>
                      <a:r>
                        <a:rPr lang="de-CH" dirty="0"/>
                        <a:t>16</a:t>
                      </a:r>
                    </a:p>
                  </a:txBody>
                  <a:tcPr/>
                </a:tc>
                <a:tc>
                  <a:txBody>
                    <a:bodyPr/>
                    <a:lstStyle/>
                    <a:p>
                      <a:pPr algn="ctr"/>
                      <a:r>
                        <a:rPr lang="de-CH" dirty="0"/>
                        <a:t>33</a:t>
                      </a:r>
                    </a:p>
                  </a:txBody>
                  <a:tcPr/>
                </a:tc>
                <a:tc>
                  <a:txBody>
                    <a:bodyPr/>
                    <a:lstStyle/>
                    <a:p>
                      <a:pPr algn="ctr"/>
                      <a:r>
                        <a:rPr lang="de-CH" dirty="0"/>
                        <a:t>83</a:t>
                      </a:r>
                    </a:p>
                  </a:txBody>
                  <a:tcPr/>
                </a:tc>
                <a:extLst>
                  <a:ext uri="{0D108BD9-81ED-4DB2-BD59-A6C34878D82A}">
                    <a16:rowId xmlns:a16="http://schemas.microsoft.com/office/drawing/2014/main" val="10006"/>
                  </a:ext>
                </a:extLst>
              </a:tr>
              <a:tr h="370840">
                <a:tc>
                  <a:txBody>
                    <a:bodyPr/>
                    <a:lstStyle/>
                    <a:p>
                      <a:pPr algn="ctr"/>
                      <a:r>
                        <a:rPr lang="de-CH" dirty="0"/>
                        <a:t>72</a:t>
                      </a:r>
                    </a:p>
                  </a:txBody>
                  <a:tcPr/>
                </a:tc>
                <a:tc>
                  <a:txBody>
                    <a:bodyPr/>
                    <a:lstStyle/>
                    <a:p>
                      <a:pPr algn="ctr"/>
                      <a:r>
                        <a:rPr lang="de-CH" dirty="0"/>
                        <a:t>25</a:t>
                      </a:r>
                    </a:p>
                  </a:txBody>
                  <a:tcPr/>
                </a:tc>
                <a:tc>
                  <a:txBody>
                    <a:bodyPr/>
                    <a:lstStyle/>
                    <a:p>
                      <a:pPr algn="ctr"/>
                      <a:r>
                        <a:rPr lang="de-CH" dirty="0"/>
                        <a:t>40</a:t>
                      </a:r>
                    </a:p>
                  </a:txBody>
                  <a:tcPr/>
                </a:tc>
                <a:tc>
                  <a:txBody>
                    <a:bodyPr/>
                    <a:lstStyle/>
                    <a:p>
                      <a:pPr algn="ctr"/>
                      <a:r>
                        <a:rPr lang="de-CH" dirty="0"/>
                        <a:t>53</a:t>
                      </a:r>
                    </a:p>
                  </a:txBody>
                  <a:tcPr/>
                </a:tc>
                <a:tc>
                  <a:txBody>
                    <a:bodyPr/>
                    <a:lstStyle/>
                    <a:p>
                      <a:pPr algn="ctr"/>
                      <a:r>
                        <a:rPr lang="de-CH" dirty="0"/>
                        <a:t>62</a:t>
                      </a:r>
                    </a:p>
                  </a:txBody>
                  <a:tcPr/>
                </a:tc>
                <a:tc>
                  <a:txBody>
                    <a:bodyPr/>
                    <a:lstStyle/>
                    <a:p>
                      <a:pPr algn="ctr"/>
                      <a:r>
                        <a:rPr lang="de-CH" dirty="0"/>
                        <a:t>58</a:t>
                      </a:r>
                    </a:p>
                  </a:txBody>
                  <a:tcPr/>
                </a:tc>
                <a:tc>
                  <a:txBody>
                    <a:bodyPr/>
                    <a:lstStyle/>
                    <a:p>
                      <a:pPr algn="ctr"/>
                      <a:r>
                        <a:rPr lang="de-CH" dirty="0"/>
                        <a:t>47</a:t>
                      </a:r>
                    </a:p>
                  </a:txBody>
                  <a:tcPr/>
                </a:tc>
                <a:tc>
                  <a:txBody>
                    <a:bodyPr/>
                    <a:lstStyle/>
                    <a:p>
                      <a:pPr algn="ctr"/>
                      <a:r>
                        <a:rPr lang="de-CH" dirty="0"/>
                        <a:t>96</a:t>
                      </a:r>
                    </a:p>
                  </a:txBody>
                  <a:tcPr/>
                </a:tc>
                <a:tc>
                  <a:txBody>
                    <a:bodyPr/>
                    <a:lstStyle/>
                    <a:p>
                      <a:pPr algn="ctr"/>
                      <a:r>
                        <a:rPr lang="de-CH" dirty="0"/>
                        <a:t>34</a:t>
                      </a:r>
                    </a:p>
                  </a:txBody>
                  <a:tcPr/>
                </a:tc>
                <a:extLst>
                  <a:ext uri="{0D108BD9-81ED-4DB2-BD59-A6C34878D82A}">
                    <a16:rowId xmlns:a16="http://schemas.microsoft.com/office/drawing/2014/main" val="10007"/>
                  </a:ext>
                </a:extLst>
              </a:tr>
              <a:tr h="370840">
                <a:tc>
                  <a:txBody>
                    <a:bodyPr/>
                    <a:lstStyle/>
                    <a:p>
                      <a:pPr algn="ctr"/>
                      <a:r>
                        <a:rPr lang="de-CH" dirty="0"/>
                        <a:t>26</a:t>
                      </a:r>
                    </a:p>
                  </a:txBody>
                  <a:tcPr/>
                </a:tc>
                <a:tc>
                  <a:txBody>
                    <a:bodyPr/>
                    <a:lstStyle/>
                    <a:p>
                      <a:pPr algn="ctr"/>
                      <a:r>
                        <a:rPr lang="de-CH" dirty="0"/>
                        <a:t>41</a:t>
                      </a:r>
                    </a:p>
                  </a:txBody>
                  <a:tcPr/>
                </a:tc>
                <a:tc>
                  <a:txBody>
                    <a:bodyPr/>
                    <a:lstStyle/>
                    <a:p>
                      <a:pPr algn="ctr"/>
                      <a:r>
                        <a:rPr lang="de-CH" dirty="0"/>
                        <a:t>54</a:t>
                      </a:r>
                    </a:p>
                  </a:txBody>
                  <a:tcPr/>
                </a:tc>
                <a:tc>
                  <a:txBody>
                    <a:bodyPr/>
                    <a:lstStyle/>
                    <a:p>
                      <a:pPr algn="ctr"/>
                      <a:r>
                        <a:rPr lang="de-CH" dirty="0"/>
                        <a:t>63</a:t>
                      </a:r>
                    </a:p>
                  </a:txBody>
                  <a:tcPr/>
                </a:tc>
                <a:tc>
                  <a:txBody>
                    <a:bodyPr/>
                    <a:lstStyle/>
                    <a:p>
                      <a:pPr algn="ctr"/>
                      <a:r>
                        <a:rPr lang="de-CH" dirty="0"/>
                        <a:t>85</a:t>
                      </a:r>
                    </a:p>
                  </a:txBody>
                  <a:tcPr/>
                </a:tc>
                <a:tc>
                  <a:txBody>
                    <a:bodyPr/>
                    <a:lstStyle/>
                    <a:p>
                      <a:pPr algn="ctr"/>
                      <a:r>
                        <a:rPr lang="de-CH" dirty="0"/>
                        <a:t>67</a:t>
                      </a:r>
                    </a:p>
                  </a:txBody>
                  <a:tcPr/>
                </a:tc>
                <a:tc>
                  <a:txBody>
                    <a:bodyPr/>
                    <a:lstStyle/>
                    <a:p>
                      <a:pPr algn="ctr"/>
                      <a:r>
                        <a:rPr lang="de-CH" dirty="0"/>
                        <a:t>59</a:t>
                      </a:r>
                    </a:p>
                  </a:txBody>
                  <a:tcPr/>
                </a:tc>
                <a:tc>
                  <a:txBody>
                    <a:bodyPr/>
                    <a:lstStyle/>
                    <a:p>
                      <a:pPr algn="ctr"/>
                      <a:r>
                        <a:rPr lang="de-CH" dirty="0"/>
                        <a:t>48</a:t>
                      </a:r>
                    </a:p>
                  </a:txBody>
                  <a:tcPr/>
                </a:tc>
                <a:tc>
                  <a:txBody>
                    <a:bodyPr/>
                    <a:lstStyle/>
                    <a:p>
                      <a:pPr algn="ctr"/>
                      <a:r>
                        <a:rPr lang="de-CH" dirty="0"/>
                        <a:t>18</a:t>
                      </a:r>
                    </a:p>
                  </a:txBody>
                  <a:tcPr/>
                </a:tc>
                <a:extLst>
                  <a:ext uri="{0D108BD9-81ED-4DB2-BD59-A6C34878D82A}">
                    <a16:rowId xmlns:a16="http://schemas.microsoft.com/office/drawing/2014/main" val="10008"/>
                  </a:ext>
                </a:extLst>
              </a:tr>
            </a:tbl>
          </a:graphicData>
        </a:graphic>
      </p:graphicFrame>
      <p:sp>
        <p:nvSpPr>
          <p:cNvPr id="11" name="Pfeil nach unten 10"/>
          <p:cNvSpPr/>
          <p:nvPr userDrawn="1"/>
        </p:nvSpPr>
        <p:spPr>
          <a:xfrm rot="16200000">
            <a:off x="1741070" y="2517524"/>
            <a:ext cx="704850" cy="8096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CH"/>
          </a:p>
        </p:txBody>
      </p:sp>
      <p:sp>
        <p:nvSpPr>
          <p:cNvPr id="12" name="Pfeil nach unten 11"/>
          <p:cNvSpPr/>
          <p:nvPr userDrawn="1"/>
        </p:nvSpPr>
        <p:spPr>
          <a:xfrm>
            <a:off x="2205540" y="2053649"/>
            <a:ext cx="704850" cy="8096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C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5/22/2017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de-DE"/>
              <a:t>Titelmasterformat durch Klicken bearbeiten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e Placeholder 4"/>
          <p:cNvSpPr>
            <a:spLocks noGrp="1"/>
          </p:cNvSpPr>
          <p:nvPr>
            <p:ph type="dt" sz="half" idx="10"/>
          </p:nvPr>
        </p:nvSpPr>
        <p:spPr/>
        <p:txBody>
          <a:bodyPr/>
          <a:lstStyle/>
          <a:p>
            <a:fld id="{E331444B-B92B-4E27-8C94-BB93EAF5CB18}" type="datetimeFigureOut">
              <a:rPr lang="en-US" dirty="0"/>
              <a:t>5/22/2017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96000"/>
                <a:shade val="100000"/>
                <a:hueMod val="270000"/>
                <a:satMod val="200000"/>
                <a:lumMod val="128000"/>
              </a:schemeClr>
            </a:gs>
            <a:gs pos="0">
              <a:schemeClr val="bg2">
                <a:shade val="100000"/>
                <a:hueMod val="100000"/>
                <a:satMod val="110000"/>
                <a:lumMod val="130000"/>
              </a:schemeClr>
            </a:gs>
            <a:gs pos="100000">
              <a:schemeClr val="bg2">
                <a:shade val="78000"/>
                <a:hueMod val="44000"/>
                <a:satMod val="200000"/>
                <a:lumMod val="69000"/>
              </a:schemeClr>
            </a:gs>
          </a:gsLst>
          <a:lin ang="2520000" scaled="0"/>
          <a:tileRect/>
        </a:gradFill>
        <a:effectLst/>
      </p:bgPr>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20">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5/22/2017</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69"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60" r:id="rId11"/>
    <p:sldLayoutId id="2147483661" r:id="rId12"/>
    <p:sldLayoutId id="2147483666" r:id="rId13"/>
    <p:sldLayoutId id="2147483663" r:id="rId14"/>
    <p:sldLayoutId id="2147483667" r:id="rId15"/>
    <p:sldLayoutId id="2147483668" r:id="rId16"/>
    <p:sldLayoutId id="2147483658" r:id="rId17"/>
    <p:sldLayoutId id="2147483659" r:id="rId18"/>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CH" dirty="0"/>
              <a:t>SIZ Prüfung – SU01</a:t>
            </a:r>
          </a:p>
        </p:txBody>
      </p:sp>
    </p:spTree>
    <p:extLst>
      <p:ext uri="{BB962C8B-B14F-4D97-AF65-F5344CB8AC3E}">
        <p14:creationId xmlns:p14="http://schemas.microsoft.com/office/powerpoint/2010/main" val="19423129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Tabelle</a:t>
            </a:r>
          </a:p>
        </p:txBody>
      </p:sp>
      <p:graphicFrame>
        <p:nvGraphicFramePr>
          <p:cNvPr id="4" name="Tabelle 3"/>
          <p:cNvGraphicFramePr>
            <a:graphicFrameLocks noGrp="1"/>
          </p:cNvGraphicFramePr>
          <p:nvPr>
            <p:extLst>
              <p:ext uri="{D42A27DB-BD31-4B8C-83A1-F6EECF244321}">
                <p14:modId xmlns:p14="http://schemas.microsoft.com/office/powerpoint/2010/main" val="3871080876"/>
              </p:ext>
            </p:extLst>
          </p:nvPr>
        </p:nvGraphicFramePr>
        <p:xfrm>
          <a:off x="690282" y="2103717"/>
          <a:ext cx="9726707" cy="4086225"/>
        </p:xfrm>
        <a:graphic>
          <a:graphicData uri="http://schemas.openxmlformats.org/drawingml/2006/table">
            <a:tbl>
              <a:tblPr/>
              <a:tblGrid>
                <a:gridCol w="1102659">
                  <a:extLst>
                    <a:ext uri="{9D8B030D-6E8A-4147-A177-3AD203B41FA5}">
                      <a16:colId xmlns:a16="http://schemas.microsoft.com/office/drawing/2014/main" val="3210006590"/>
                    </a:ext>
                  </a:extLst>
                </a:gridCol>
                <a:gridCol w="1579354">
                  <a:extLst>
                    <a:ext uri="{9D8B030D-6E8A-4147-A177-3AD203B41FA5}">
                      <a16:colId xmlns:a16="http://schemas.microsoft.com/office/drawing/2014/main" val="2582756570"/>
                    </a:ext>
                  </a:extLst>
                </a:gridCol>
                <a:gridCol w="1760612">
                  <a:extLst>
                    <a:ext uri="{9D8B030D-6E8A-4147-A177-3AD203B41FA5}">
                      <a16:colId xmlns:a16="http://schemas.microsoft.com/office/drawing/2014/main" val="1937573834"/>
                    </a:ext>
                  </a:extLst>
                </a:gridCol>
                <a:gridCol w="1760612">
                  <a:extLst>
                    <a:ext uri="{9D8B030D-6E8A-4147-A177-3AD203B41FA5}">
                      <a16:colId xmlns:a16="http://schemas.microsoft.com/office/drawing/2014/main" val="1163478786"/>
                    </a:ext>
                  </a:extLst>
                </a:gridCol>
                <a:gridCol w="1762858">
                  <a:extLst>
                    <a:ext uri="{9D8B030D-6E8A-4147-A177-3AD203B41FA5}">
                      <a16:colId xmlns:a16="http://schemas.microsoft.com/office/drawing/2014/main" val="777226275"/>
                    </a:ext>
                  </a:extLst>
                </a:gridCol>
                <a:gridCol w="1760612">
                  <a:extLst>
                    <a:ext uri="{9D8B030D-6E8A-4147-A177-3AD203B41FA5}">
                      <a16:colId xmlns:a16="http://schemas.microsoft.com/office/drawing/2014/main" val="3933519312"/>
                    </a:ext>
                  </a:extLst>
                </a:gridCol>
              </a:tblGrid>
              <a:tr h="371475">
                <a:tc gridSpan="6">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1800" b="1" i="0" u="none" strike="noStrike" cap="none" normalizeH="0" baseline="0" dirty="0">
                          <a:ln>
                            <a:noFill/>
                          </a:ln>
                          <a:solidFill>
                            <a:srgbClr val="FFFFFF"/>
                          </a:solidFill>
                          <a:effectLst/>
                          <a:latin typeface="Calibri" pitchFamily="34" charset="0"/>
                        </a:rPr>
                        <a:t>Geschwindigkeitstabelle</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extLst>
                  <a:ext uri="{0D108BD9-81ED-4DB2-BD59-A6C34878D82A}">
                    <a16:rowId xmlns:a16="http://schemas.microsoft.com/office/drawing/2014/main" val="2208828545"/>
                  </a:ext>
                </a:extLst>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1800" b="1" i="1" u="none" strike="noStrike" cap="none" normalizeH="0" baseline="0" dirty="0">
                          <a:ln>
                            <a:noFill/>
                          </a:ln>
                          <a:solidFill>
                            <a:srgbClr val="000000"/>
                          </a:solidFill>
                          <a:effectLst/>
                          <a:latin typeface="Calibri" pitchFamily="34" charset="0"/>
                        </a:rPr>
                        <a:t>Kilometer</a:t>
                      </a:r>
                    </a:p>
                  </a:txBody>
                  <a:tcPr marL="20966" marR="20966" marT="18000" marB="1800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1800" b="1" i="0" u="none" strike="noStrike" cap="none" normalizeH="0" baseline="0" dirty="0">
                          <a:ln>
                            <a:noFill/>
                          </a:ln>
                          <a:solidFill>
                            <a:srgbClr val="FF0000"/>
                          </a:solidFill>
                          <a:effectLst/>
                          <a:latin typeface="Calibri" pitchFamily="34" charset="0"/>
                        </a:rPr>
                        <a:t>Energie</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1800" b="1" i="0" u="none" strike="noStrike" cap="none" normalizeH="0" baseline="0" dirty="0">
                          <a:ln>
                            <a:noFill/>
                          </a:ln>
                          <a:solidFill>
                            <a:srgbClr val="FF0000"/>
                          </a:solidFill>
                          <a:effectLst/>
                          <a:latin typeface="Calibri" pitchFamily="34" charset="0"/>
                        </a:rPr>
                        <a:t>Geschwindigkeit</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1800" b="1" i="0" u="none" strike="noStrike" cap="none" normalizeH="0" baseline="0" dirty="0">
                          <a:ln>
                            <a:noFill/>
                          </a:ln>
                          <a:solidFill>
                            <a:srgbClr val="FF0000"/>
                          </a:solidFill>
                          <a:effectLst/>
                          <a:latin typeface="Calibri" pitchFamily="34" charset="0"/>
                        </a:rPr>
                        <a:t>Leistung</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1800" b="1" i="0" u="none" strike="noStrike" cap="none" normalizeH="0" baseline="0" dirty="0">
                          <a:ln>
                            <a:noFill/>
                          </a:ln>
                          <a:solidFill>
                            <a:srgbClr val="FF0000"/>
                          </a:solidFill>
                          <a:effectLst/>
                          <a:latin typeface="Calibri" pitchFamily="34" charset="0"/>
                        </a:rPr>
                        <a:t>Verbrauch</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1800" b="1" i="0" u="none" strike="noStrike" cap="none" normalizeH="0" baseline="0" dirty="0">
                          <a:ln>
                            <a:noFill/>
                          </a:ln>
                          <a:solidFill>
                            <a:srgbClr val="FF0000"/>
                          </a:solidFill>
                          <a:effectLst/>
                          <a:latin typeface="Calibri" pitchFamily="34" charset="0"/>
                        </a:rPr>
                        <a:t>Reibung</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4159420645"/>
                  </a:ext>
                </a:extLst>
              </a:tr>
              <a:tr h="3714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1" i="0" u="none" strike="noStrike" cap="none" normalizeH="0" baseline="0" dirty="0">
                          <a:ln>
                            <a:noFill/>
                          </a:ln>
                          <a:solidFill>
                            <a:srgbClr val="FF0000"/>
                          </a:solidFill>
                          <a:effectLst/>
                          <a:latin typeface="Calibri" pitchFamily="34" charset="0"/>
                        </a:rPr>
                        <a:t>100 Km</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0.63</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0.79</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1.26</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1.57</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1.88</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974370148"/>
                  </a:ext>
                </a:extLst>
              </a:tr>
              <a:tr h="3714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1" i="0" u="none" strike="noStrike" cap="none" normalizeH="0" baseline="0" dirty="0">
                          <a:ln>
                            <a:noFill/>
                          </a:ln>
                          <a:solidFill>
                            <a:srgbClr val="FF0000"/>
                          </a:solidFill>
                          <a:effectLst/>
                          <a:latin typeface="Calibri" pitchFamily="34" charset="0"/>
                        </a:rPr>
                        <a:t>200 Km</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1.26</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1.57</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2.51</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3.14</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3.77</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4266889499"/>
                  </a:ext>
                </a:extLst>
              </a:tr>
              <a:tr h="3714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1" i="0" u="none" strike="noStrike" cap="none" normalizeH="0" baseline="0" dirty="0">
                          <a:ln>
                            <a:noFill/>
                          </a:ln>
                          <a:solidFill>
                            <a:srgbClr val="FF0000"/>
                          </a:solidFill>
                          <a:effectLst/>
                          <a:latin typeface="Calibri" pitchFamily="34" charset="0"/>
                        </a:rPr>
                        <a:t>300 Km</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1.57</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1.96</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3.14</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3.93</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4.71</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262668216"/>
                  </a:ext>
                </a:extLst>
              </a:tr>
              <a:tr h="3714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1" i="0" u="none" strike="noStrike" cap="none" normalizeH="0" baseline="0" dirty="0">
                          <a:ln>
                            <a:noFill/>
                          </a:ln>
                          <a:solidFill>
                            <a:srgbClr val="FF0000"/>
                          </a:solidFill>
                          <a:effectLst/>
                          <a:latin typeface="Calibri" pitchFamily="34" charset="0"/>
                        </a:rPr>
                        <a:t>400 Km</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2.51</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3.14</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5.02</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6.28</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7.54</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4141855165"/>
                  </a:ext>
                </a:extLst>
              </a:tr>
              <a:tr h="3714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1" i="0" u="none" strike="noStrike" cap="none" normalizeH="0" baseline="0" dirty="0">
                          <a:ln>
                            <a:noFill/>
                          </a:ln>
                          <a:solidFill>
                            <a:srgbClr val="FF0000"/>
                          </a:solidFill>
                          <a:effectLst/>
                          <a:latin typeface="Calibri" pitchFamily="34" charset="0"/>
                        </a:rPr>
                        <a:t>500 Km</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3.14</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3.93</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6.28</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7.85</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9.42</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4213528503"/>
                  </a:ext>
                </a:extLst>
              </a:tr>
              <a:tr h="3714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1" i="0" u="none" strike="noStrike" cap="none" normalizeH="0" baseline="0" dirty="0">
                          <a:ln>
                            <a:noFill/>
                          </a:ln>
                          <a:solidFill>
                            <a:srgbClr val="FF0000"/>
                          </a:solidFill>
                          <a:effectLst/>
                          <a:latin typeface="Calibri" pitchFamily="34" charset="0"/>
                        </a:rPr>
                        <a:t>600 Km</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3.77</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4.71</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7.54</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9.42</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11.30</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822229989"/>
                  </a:ext>
                </a:extLst>
              </a:tr>
              <a:tr h="3714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1" i="0" u="none" strike="noStrike" cap="none" normalizeH="0" baseline="0" dirty="0">
                          <a:ln>
                            <a:noFill/>
                          </a:ln>
                          <a:solidFill>
                            <a:srgbClr val="FF0000"/>
                          </a:solidFill>
                          <a:effectLst/>
                          <a:latin typeface="Calibri" pitchFamily="34" charset="0"/>
                        </a:rPr>
                        <a:t>700 Km</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4.71</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5.89</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9.42</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12.80</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14.10</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591030727"/>
                  </a:ext>
                </a:extLst>
              </a:tr>
              <a:tr h="3714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1" i="0" u="none" strike="noStrike" cap="none" normalizeH="0" baseline="0" dirty="0">
                          <a:ln>
                            <a:noFill/>
                          </a:ln>
                          <a:solidFill>
                            <a:srgbClr val="FF0000"/>
                          </a:solidFill>
                          <a:effectLst/>
                          <a:latin typeface="Calibri" pitchFamily="34" charset="0"/>
                        </a:rPr>
                        <a:t>800 Km</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6.28</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7.85</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12.50</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15.70</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18.80</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2366083596"/>
                  </a:ext>
                </a:extLst>
              </a:tr>
              <a:tr h="3714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1" i="0" u="none" strike="noStrike" cap="none" normalizeH="0" baseline="0" dirty="0">
                          <a:ln>
                            <a:noFill/>
                          </a:ln>
                          <a:solidFill>
                            <a:srgbClr val="FF0000"/>
                          </a:solidFill>
                          <a:effectLst/>
                          <a:latin typeface="Calibri" pitchFamily="34" charset="0"/>
                        </a:rPr>
                        <a:t>900 Km</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7.85</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9.81</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15.70</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19.60</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de-CH" sz="1800" b="0" i="0" u="none" strike="noStrike" cap="none" normalizeH="0" baseline="0" dirty="0">
                          <a:ln>
                            <a:noFill/>
                          </a:ln>
                          <a:solidFill>
                            <a:srgbClr val="000000"/>
                          </a:solidFill>
                          <a:effectLst/>
                          <a:latin typeface="Calibri" pitchFamily="34" charset="0"/>
                        </a:rPr>
                        <a:t>23.60</a:t>
                      </a:r>
                    </a:p>
                  </a:txBody>
                  <a:tcPr marL="20966" marR="20966" marT="18000" marB="18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3948827771"/>
                  </a:ext>
                </a:extLst>
              </a:tr>
            </a:tbl>
          </a:graphicData>
        </a:graphic>
      </p:graphicFrame>
    </p:spTree>
    <p:extLst>
      <p:ext uri="{BB962C8B-B14F-4D97-AF65-F5344CB8AC3E}">
        <p14:creationId xmlns:p14="http://schemas.microsoft.com/office/powerpoint/2010/main" val="1808724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Bild einfügen</a:t>
            </a:r>
          </a:p>
        </p:txBody>
      </p:sp>
    </p:spTree>
    <p:extLst>
      <p:ext uri="{BB962C8B-B14F-4D97-AF65-F5344CB8AC3E}">
        <p14:creationId xmlns:p14="http://schemas.microsoft.com/office/powerpoint/2010/main" val="2558067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gs>
            <a:gs pos="100000">
              <a:schemeClr val="bg2">
                <a:shade val="78000"/>
                <a:hueMod val="44000"/>
                <a:satMod val="200000"/>
                <a:lumMod val="69000"/>
              </a:schemeClr>
            </a:gs>
          </a:gsLst>
          <a:lin ang="2520000" scaled="0"/>
          <a:tileRect/>
        </a:gra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Hintergrundfarbe anpassen</a:t>
            </a:r>
          </a:p>
        </p:txBody>
      </p:sp>
    </p:spTree>
    <p:extLst>
      <p:ext uri="{BB962C8B-B14F-4D97-AF65-F5344CB8AC3E}">
        <p14:creationId xmlns:p14="http://schemas.microsoft.com/office/powerpoint/2010/main" val="1702468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Text suchen</a:t>
            </a:r>
          </a:p>
        </p:txBody>
      </p:sp>
      <p:sp>
        <p:nvSpPr>
          <p:cNvPr id="3" name="Inhaltsplatzhalter 2"/>
          <p:cNvSpPr>
            <a:spLocks noGrp="1"/>
          </p:cNvSpPr>
          <p:nvPr>
            <p:ph idx="4294967295"/>
          </p:nvPr>
        </p:nvSpPr>
        <p:spPr/>
        <p:txBody>
          <a:bodyPr/>
          <a:lstStyle/>
          <a:p>
            <a:pPr algn="just"/>
            <a:r>
              <a:rPr lang="de-CH" dirty="0" err="1"/>
              <a:t>Lorem</a:t>
            </a:r>
            <a:r>
              <a:rPr lang="de-CH" dirty="0"/>
              <a:t> </a:t>
            </a:r>
            <a:r>
              <a:rPr lang="de-CH" dirty="0" err="1"/>
              <a:t>ipsum</a:t>
            </a:r>
            <a:r>
              <a:rPr lang="de-CH" dirty="0"/>
              <a:t> </a:t>
            </a:r>
            <a:r>
              <a:rPr lang="de-CH" dirty="0" err="1"/>
              <a:t>dolor</a:t>
            </a:r>
            <a:r>
              <a:rPr lang="de-CH" dirty="0"/>
              <a:t> </a:t>
            </a:r>
            <a:r>
              <a:rPr lang="de-CH" dirty="0" err="1"/>
              <a:t>sit</a:t>
            </a:r>
            <a:r>
              <a:rPr lang="de-CH" dirty="0"/>
              <a:t> </a:t>
            </a:r>
            <a:r>
              <a:rPr lang="de-CH" dirty="0" err="1"/>
              <a:t>amet</a:t>
            </a:r>
            <a:r>
              <a:rPr lang="de-CH" dirty="0"/>
              <a:t>, </a:t>
            </a:r>
            <a:r>
              <a:rPr lang="de-CH" dirty="0" err="1"/>
              <a:t>consetetur</a:t>
            </a:r>
            <a:r>
              <a:rPr lang="de-CH" dirty="0"/>
              <a:t> </a:t>
            </a:r>
            <a:r>
              <a:rPr lang="de-CH" dirty="0" err="1"/>
              <a:t>sadipscing</a:t>
            </a:r>
            <a:r>
              <a:rPr lang="de-CH" dirty="0"/>
              <a:t> </a:t>
            </a:r>
            <a:r>
              <a:rPr lang="de-CH" dirty="0" err="1"/>
              <a:t>elitr</a:t>
            </a:r>
            <a:r>
              <a:rPr lang="de-CH" dirty="0"/>
              <a:t>, </a:t>
            </a:r>
            <a:r>
              <a:rPr lang="de-CH" dirty="0" err="1"/>
              <a:t>sed</a:t>
            </a:r>
            <a:r>
              <a:rPr lang="de-CH" dirty="0"/>
              <a:t> </a:t>
            </a:r>
            <a:r>
              <a:rPr lang="de-CH" dirty="0" err="1"/>
              <a:t>diam</a:t>
            </a:r>
            <a:r>
              <a:rPr lang="de-CH" dirty="0"/>
              <a:t> </a:t>
            </a:r>
            <a:r>
              <a:rPr lang="de-CH" dirty="0" err="1"/>
              <a:t>nonumy</a:t>
            </a:r>
            <a:r>
              <a:rPr lang="de-CH" dirty="0"/>
              <a:t> </a:t>
            </a:r>
            <a:r>
              <a:rPr lang="de-CH" dirty="0" err="1"/>
              <a:t>eirmod</a:t>
            </a:r>
            <a:r>
              <a:rPr lang="de-CH" dirty="0"/>
              <a:t> </a:t>
            </a:r>
            <a:r>
              <a:rPr lang="de-CH" dirty="0" err="1"/>
              <a:t>tempor</a:t>
            </a:r>
            <a:r>
              <a:rPr lang="de-CH" dirty="0"/>
              <a:t> </a:t>
            </a:r>
            <a:r>
              <a:rPr lang="de-CH" dirty="0" err="1"/>
              <a:t>invidunt</a:t>
            </a:r>
            <a:r>
              <a:rPr lang="de-CH" dirty="0"/>
              <a:t> </a:t>
            </a:r>
            <a:r>
              <a:rPr lang="de-CH" dirty="0" err="1"/>
              <a:t>ut</a:t>
            </a:r>
            <a:r>
              <a:rPr lang="de-CH" dirty="0"/>
              <a:t> </a:t>
            </a:r>
            <a:r>
              <a:rPr lang="de-CH" dirty="0" err="1"/>
              <a:t>labore</a:t>
            </a:r>
            <a:r>
              <a:rPr lang="de-CH" dirty="0"/>
              <a:t> et </a:t>
            </a:r>
            <a:r>
              <a:rPr lang="de-CH" dirty="0" err="1"/>
              <a:t>dolore</a:t>
            </a:r>
            <a:r>
              <a:rPr lang="de-CH" dirty="0"/>
              <a:t> magna </a:t>
            </a:r>
            <a:r>
              <a:rPr lang="de-CH" dirty="0" err="1"/>
              <a:t>aliquyam</a:t>
            </a:r>
            <a:r>
              <a:rPr lang="de-CH" dirty="0"/>
              <a:t> </a:t>
            </a:r>
            <a:r>
              <a:rPr lang="de-CH" dirty="0" err="1"/>
              <a:t>erat</a:t>
            </a:r>
            <a:r>
              <a:rPr lang="de-CH" dirty="0"/>
              <a:t>, </a:t>
            </a:r>
            <a:r>
              <a:rPr lang="de-CH" dirty="0" err="1"/>
              <a:t>sed</a:t>
            </a:r>
            <a:r>
              <a:rPr lang="de-CH" dirty="0"/>
              <a:t> </a:t>
            </a:r>
            <a:r>
              <a:rPr lang="de-CH" dirty="0" err="1"/>
              <a:t>diam</a:t>
            </a:r>
            <a:r>
              <a:rPr lang="de-CH" dirty="0"/>
              <a:t> </a:t>
            </a:r>
            <a:r>
              <a:rPr lang="de-CH" dirty="0" err="1"/>
              <a:t>voluptua</a:t>
            </a:r>
            <a:r>
              <a:rPr lang="de-CH" dirty="0"/>
              <a:t>. At </a:t>
            </a:r>
            <a:r>
              <a:rPr lang="de-CH" dirty="0" err="1"/>
              <a:t>vero</a:t>
            </a:r>
            <a:r>
              <a:rPr lang="de-CH" dirty="0"/>
              <a:t> </a:t>
            </a:r>
            <a:r>
              <a:rPr lang="de-CH" dirty="0" err="1"/>
              <a:t>eos</a:t>
            </a:r>
            <a:r>
              <a:rPr lang="de-CH" dirty="0"/>
              <a:t> et </a:t>
            </a:r>
            <a:r>
              <a:rPr lang="de-CH" dirty="0" err="1"/>
              <a:t>accusam</a:t>
            </a:r>
            <a:r>
              <a:rPr lang="de-CH" dirty="0"/>
              <a:t> et </a:t>
            </a:r>
            <a:r>
              <a:rPr lang="de-CH" dirty="0" err="1"/>
              <a:t>justo</a:t>
            </a:r>
            <a:r>
              <a:rPr lang="de-CH" dirty="0"/>
              <a:t> </a:t>
            </a:r>
            <a:r>
              <a:rPr lang="de-CH" dirty="0" err="1"/>
              <a:t>duo</a:t>
            </a:r>
            <a:r>
              <a:rPr lang="de-CH" dirty="0"/>
              <a:t> </a:t>
            </a:r>
            <a:r>
              <a:rPr lang="de-CH" dirty="0" err="1"/>
              <a:t>dolores</a:t>
            </a:r>
            <a:r>
              <a:rPr lang="de-CH" dirty="0"/>
              <a:t> et </a:t>
            </a:r>
            <a:r>
              <a:rPr lang="de-CH" dirty="0" err="1"/>
              <a:t>ea</a:t>
            </a:r>
            <a:r>
              <a:rPr lang="de-CH" dirty="0"/>
              <a:t> </a:t>
            </a:r>
            <a:r>
              <a:rPr lang="de-CH" dirty="0" err="1"/>
              <a:t>rebum</a:t>
            </a:r>
            <a:r>
              <a:rPr lang="de-CH" dirty="0"/>
              <a:t>. Stet </a:t>
            </a:r>
            <a:r>
              <a:rPr lang="de-CH" dirty="0" err="1"/>
              <a:t>clita</a:t>
            </a:r>
            <a:r>
              <a:rPr lang="de-CH" dirty="0"/>
              <a:t> </a:t>
            </a:r>
            <a:r>
              <a:rPr lang="de-CH" dirty="0" err="1"/>
              <a:t>kasd</a:t>
            </a:r>
            <a:r>
              <a:rPr lang="de-CH" dirty="0"/>
              <a:t> </a:t>
            </a:r>
            <a:r>
              <a:rPr lang="de-CH" dirty="0" err="1"/>
              <a:t>gubergren</a:t>
            </a:r>
            <a:r>
              <a:rPr lang="de-CH" dirty="0"/>
              <a:t>, </a:t>
            </a:r>
            <a:r>
              <a:rPr lang="de-CH" dirty="0" err="1"/>
              <a:t>no</a:t>
            </a:r>
            <a:r>
              <a:rPr lang="de-CH" dirty="0"/>
              <a:t> </a:t>
            </a:r>
            <a:r>
              <a:rPr lang="de-CH" dirty="0" err="1"/>
              <a:t>sea</a:t>
            </a:r>
            <a:r>
              <a:rPr lang="de-CH" dirty="0"/>
              <a:t> </a:t>
            </a:r>
            <a:r>
              <a:rPr lang="de-CH" dirty="0" err="1"/>
              <a:t>takimata</a:t>
            </a:r>
            <a:r>
              <a:rPr lang="de-CH" dirty="0"/>
              <a:t> sanctus </a:t>
            </a:r>
            <a:r>
              <a:rPr lang="de-CH" dirty="0" err="1"/>
              <a:t>est</a:t>
            </a:r>
            <a:r>
              <a:rPr lang="de-CH" dirty="0"/>
              <a:t> </a:t>
            </a:r>
            <a:r>
              <a:rPr lang="de-CH" dirty="0" err="1"/>
              <a:t>Lorem</a:t>
            </a:r>
            <a:r>
              <a:rPr lang="de-CH" dirty="0"/>
              <a:t> </a:t>
            </a:r>
            <a:r>
              <a:rPr lang="de-CH" dirty="0" err="1"/>
              <a:t>ipsum</a:t>
            </a:r>
            <a:r>
              <a:rPr lang="de-CH" dirty="0"/>
              <a:t> </a:t>
            </a:r>
            <a:r>
              <a:rPr lang="de-CH" dirty="0" err="1"/>
              <a:t>dolor</a:t>
            </a:r>
            <a:r>
              <a:rPr lang="de-CH" dirty="0"/>
              <a:t> </a:t>
            </a:r>
            <a:r>
              <a:rPr lang="de-CH" dirty="0" err="1"/>
              <a:t>sit</a:t>
            </a:r>
            <a:r>
              <a:rPr lang="de-CH" dirty="0"/>
              <a:t> </a:t>
            </a:r>
            <a:r>
              <a:rPr lang="de-CH" dirty="0" err="1"/>
              <a:t>amet</a:t>
            </a:r>
            <a:r>
              <a:rPr lang="de-CH" dirty="0"/>
              <a:t>. </a:t>
            </a:r>
            <a:r>
              <a:rPr lang="de-CH" dirty="0" err="1"/>
              <a:t>Lorem</a:t>
            </a:r>
            <a:r>
              <a:rPr lang="de-CH" dirty="0"/>
              <a:t> </a:t>
            </a:r>
            <a:r>
              <a:rPr lang="de-CH" dirty="0" err="1"/>
              <a:t>ipsum</a:t>
            </a:r>
            <a:r>
              <a:rPr lang="de-CH" dirty="0"/>
              <a:t> </a:t>
            </a:r>
            <a:r>
              <a:rPr lang="de-CH" dirty="0" err="1"/>
              <a:t>dolor</a:t>
            </a:r>
            <a:r>
              <a:rPr lang="de-CH" dirty="0"/>
              <a:t> </a:t>
            </a:r>
            <a:r>
              <a:rPr lang="de-CH" dirty="0" err="1"/>
              <a:t>sit</a:t>
            </a:r>
            <a:r>
              <a:rPr lang="de-CH" dirty="0"/>
              <a:t> </a:t>
            </a:r>
            <a:r>
              <a:rPr lang="de-CH" dirty="0" err="1"/>
              <a:t>amet</a:t>
            </a:r>
            <a:r>
              <a:rPr lang="de-CH" dirty="0"/>
              <a:t>, </a:t>
            </a:r>
            <a:r>
              <a:rPr lang="de-CH" dirty="0" err="1"/>
              <a:t>consetetur</a:t>
            </a:r>
            <a:r>
              <a:rPr lang="de-CH" dirty="0"/>
              <a:t> </a:t>
            </a:r>
            <a:r>
              <a:rPr lang="de-CH" dirty="0" err="1"/>
              <a:t>sadipscing</a:t>
            </a:r>
            <a:r>
              <a:rPr lang="de-CH" dirty="0"/>
              <a:t> </a:t>
            </a:r>
            <a:r>
              <a:rPr lang="de-CH" dirty="0" err="1"/>
              <a:t>elitr</a:t>
            </a:r>
            <a:r>
              <a:rPr lang="de-CH" dirty="0"/>
              <a:t>, </a:t>
            </a:r>
            <a:r>
              <a:rPr lang="de-CH" dirty="0" err="1"/>
              <a:t>sed</a:t>
            </a:r>
            <a:r>
              <a:rPr lang="de-CH" dirty="0"/>
              <a:t> </a:t>
            </a:r>
            <a:r>
              <a:rPr lang="de-CH" dirty="0" err="1"/>
              <a:t>diam</a:t>
            </a:r>
            <a:r>
              <a:rPr lang="de-CH" dirty="0"/>
              <a:t> </a:t>
            </a:r>
            <a:r>
              <a:rPr lang="de-CH" dirty="0" err="1"/>
              <a:t>nonumy</a:t>
            </a:r>
            <a:r>
              <a:rPr lang="de-CH" dirty="0"/>
              <a:t> </a:t>
            </a:r>
            <a:r>
              <a:rPr lang="de-CH" dirty="0" err="1"/>
              <a:t>eirmod</a:t>
            </a:r>
            <a:r>
              <a:rPr lang="de-CH" dirty="0"/>
              <a:t> </a:t>
            </a:r>
            <a:r>
              <a:rPr lang="de-CH" dirty="0" err="1"/>
              <a:t>tempor</a:t>
            </a:r>
            <a:r>
              <a:rPr lang="de-CH" dirty="0"/>
              <a:t> </a:t>
            </a:r>
            <a:r>
              <a:rPr lang="de-CH" dirty="0" err="1"/>
              <a:t>invidunt</a:t>
            </a:r>
            <a:r>
              <a:rPr lang="de-CH" dirty="0"/>
              <a:t> </a:t>
            </a:r>
            <a:r>
              <a:rPr lang="de-CH" dirty="0" err="1"/>
              <a:t>ut</a:t>
            </a:r>
            <a:r>
              <a:rPr lang="de-CH" dirty="0"/>
              <a:t> </a:t>
            </a:r>
            <a:r>
              <a:rPr lang="de-CH" dirty="0" err="1"/>
              <a:t>labore</a:t>
            </a:r>
            <a:r>
              <a:rPr lang="de-CH" dirty="0"/>
              <a:t> et </a:t>
            </a:r>
            <a:r>
              <a:rPr lang="de-CH" dirty="0" err="1"/>
              <a:t>dolore</a:t>
            </a:r>
            <a:r>
              <a:rPr lang="de-CH" dirty="0"/>
              <a:t> magna </a:t>
            </a:r>
            <a:r>
              <a:rPr lang="de-CH" dirty="0" err="1"/>
              <a:t>aliquyam</a:t>
            </a:r>
            <a:r>
              <a:rPr lang="de-CH" dirty="0"/>
              <a:t> </a:t>
            </a:r>
            <a:r>
              <a:rPr lang="de-CH" dirty="0" err="1"/>
              <a:t>erat</a:t>
            </a:r>
            <a:r>
              <a:rPr lang="de-CH" dirty="0"/>
              <a:t>, </a:t>
            </a:r>
            <a:r>
              <a:rPr lang="de-CH" dirty="0" err="1"/>
              <a:t>sed</a:t>
            </a:r>
            <a:r>
              <a:rPr lang="de-CH" dirty="0"/>
              <a:t> </a:t>
            </a:r>
            <a:r>
              <a:rPr lang="de-CH" dirty="0" err="1"/>
              <a:t>diam</a:t>
            </a:r>
            <a:r>
              <a:rPr lang="de-CH" dirty="0"/>
              <a:t> </a:t>
            </a:r>
            <a:r>
              <a:rPr lang="de-CH" dirty="0" err="1"/>
              <a:t>voluptua</a:t>
            </a:r>
            <a:r>
              <a:rPr lang="de-CH" dirty="0"/>
              <a:t>. At </a:t>
            </a:r>
            <a:r>
              <a:rPr lang="de-CH" dirty="0" err="1"/>
              <a:t>vero</a:t>
            </a:r>
            <a:r>
              <a:rPr lang="de-CH" dirty="0"/>
              <a:t> </a:t>
            </a:r>
            <a:r>
              <a:rPr lang="de-CH" dirty="0" err="1"/>
              <a:t>eos</a:t>
            </a:r>
            <a:r>
              <a:rPr lang="de-CH" dirty="0"/>
              <a:t> et </a:t>
            </a:r>
            <a:r>
              <a:rPr lang="de-CH" dirty="0" err="1"/>
              <a:t>accusam</a:t>
            </a:r>
            <a:r>
              <a:rPr lang="de-CH" dirty="0"/>
              <a:t> et </a:t>
            </a:r>
            <a:r>
              <a:rPr lang="de-CH" dirty="0" err="1"/>
              <a:t>justo</a:t>
            </a:r>
            <a:r>
              <a:rPr lang="de-CH" dirty="0"/>
              <a:t> </a:t>
            </a:r>
            <a:r>
              <a:rPr lang="de-CH" dirty="0" err="1"/>
              <a:t>duo</a:t>
            </a:r>
            <a:r>
              <a:rPr lang="de-CH" dirty="0"/>
              <a:t> </a:t>
            </a:r>
            <a:r>
              <a:rPr lang="de-CH" dirty="0" err="1"/>
              <a:t>dolores</a:t>
            </a:r>
            <a:r>
              <a:rPr lang="de-CH" dirty="0"/>
              <a:t> et </a:t>
            </a:r>
            <a:r>
              <a:rPr lang="de-CH" dirty="0" err="1"/>
              <a:t>ea</a:t>
            </a:r>
            <a:r>
              <a:rPr lang="de-CH" dirty="0"/>
              <a:t> </a:t>
            </a:r>
            <a:r>
              <a:rPr lang="de-CH" dirty="0" err="1"/>
              <a:t>rebum</a:t>
            </a:r>
            <a:r>
              <a:rPr lang="de-CH" dirty="0"/>
              <a:t>. Stet </a:t>
            </a:r>
            <a:r>
              <a:rPr lang="de-CH" dirty="0" err="1"/>
              <a:t>clita</a:t>
            </a:r>
            <a:r>
              <a:rPr lang="de-CH" dirty="0"/>
              <a:t> </a:t>
            </a:r>
            <a:r>
              <a:rPr lang="de-CH" dirty="0" err="1"/>
              <a:t>kasd</a:t>
            </a:r>
            <a:r>
              <a:rPr lang="de-CH" dirty="0"/>
              <a:t> </a:t>
            </a:r>
            <a:r>
              <a:rPr lang="de-CH" dirty="0" err="1"/>
              <a:t>gubergren</a:t>
            </a:r>
            <a:r>
              <a:rPr lang="de-CH" dirty="0"/>
              <a:t>, </a:t>
            </a:r>
            <a:r>
              <a:rPr lang="de-CH" dirty="0" err="1"/>
              <a:t>no</a:t>
            </a:r>
            <a:r>
              <a:rPr lang="de-CH" dirty="0"/>
              <a:t> </a:t>
            </a:r>
            <a:r>
              <a:rPr lang="de-CH" dirty="0" err="1"/>
              <a:t>sea</a:t>
            </a:r>
            <a:r>
              <a:rPr lang="de-CH" dirty="0"/>
              <a:t> </a:t>
            </a:r>
            <a:r>
              <a:rPr lang="de-CH" dirty="0" err="1"/>
              <a:t>takimata</a:t>
            </a:r>
            <a:r>
              <a:rPr lang="de-CH" dirty="0"/>
              <a:t> sanctus </a:t>
            </a:r>
            <a:r>
              <a:rPr lang="de-CH" dirty="0" err="1"/>
              <a:t>est</a:t>
            </a:r>
            <a:r>
              <a:rPr lang="de-CH" dirty="0"/>
              <a:t> </a:t>
            </a:r>
            <a:r>
              <a:rPr lang="de-CH" dirty="0" err="1"/>
              <a:t>Lorem</a:t>
            </a:r>
            <a:r>
              <a:rPr lang="de-CH" dirty="0"/>
              <a:t> </a:t>
            </a:r>
            <a:r>
              <a:rPr lang="de-CH" dirty="0" err="1"/>
              <a:t>ipsum</a:t>
            </a:r>
            <a:r>
              <a:rPr lang="de-CH" dirty="0"/>
              <a:t> </a:t>
            </a:r>
            <a:r>
              <a:rPr lang="de-CH" dirty="0" err="1"/>
              <a:t>dolor</a:t>
            </a:r>
            <a:r>
              <a:rPr lang="de-CH" dirty="0"/>
              <a:t> </a:t>
            </a:r>
            <a:r>
              <a:rPr lang="de-CH" dirty="0" err="1"/>
              <a:t>sit</a:t>
            </a:r>
            <a:r>
              <a:rPr lang="de-CH" dirty="0"/>
              <a:t> </a:t>
            </a:r>
            <a:r>
              <a:rPr lang="de-CH" dirty="0" err="1"/>
              <a:t>amet</a:t>
            </a:r>
            <a:r>
              <a:rPr lang="de-CH" dirty="0"/>
              <a:t>.</a:t>
            </a:r>
          </a:p>
        </p:txBody>
      </p:sp>
    </p:spTree>
    <p:extLst>
      <p:ext uri="{BB962C8B-B14F-4D97-AF65-F5344CB8AC3E}">
        <p14:creationId xmlns:p14="http://schemas.microsoft.com/office/powerpoint/2010/main" val="630494049"/>
      </p:ext>
    </p:extLst>
  </p:cSld>
  <p:clrMapOvr>
    <a:masterClrMapping/>
  </p:clrMapOvr>
  <p:transition spd="slow">
    <p:cov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Blumenwelt</a:t>
            </a:r>
          </a:p>
        </p:txBody>
      </p:sp>
      <p:pic>
        <p:nvPicPr>
          <p:cNvPr id="3" name="Grafik 2" descr="2012-12-14_101345.jpg"/>
          <p:cNvPicPr>
            <a:picLocks noChangeAspect="1"/>
          </p:cNvPicPr>
          <p:nvPr/>
        </p:nvPicPr>
        <p:blipFill>
          <a:blip r:embed="rId3" cstate="print"/>
          <a:stretch>
            <a:fillRect/>
          </a:stretch>
        </p:blipFill>
        <p:spPr>
          <a:xfrm>
            <a:off x="632609" y="2652518"/>
            <a:ext cx="9661573" cy="1930239"/>
          </a:xfrm>
          <a:prstGeom prst="rect">
            <a:avLst/>
          </a:prstGeom>
          <a:noFill/>
          <a:ln>
            <a:noFill/>
          </a:ln>
        </p:spPr>
      </p:pic>
    </p:spTree>
    <p:extLst>
      <p:ext uri="{BB962C8B-B14F-4D97-AF65-F5344CB8AC3E}">
        <p14:creationId xmlns:p14="http://schemas.microsoft.com/office/powerpoint/2010/main" val="30213953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Blumenarten</a:t>
            </a:r>
          </a:p>
        </p:txBody>
      </p:sp>
      <p:pic>
        <p:nvPicPr>
          <p:cNvPr id="3" name="Grafik 2" descr="gartenringelblumeweb.jpg"/>
          <p:cNvPicPr>
            <a:picLocks noChangeAspect="1"/>
          </p:cNvPicPr>
          <p:nvPr/>
        </p:nvPicPr>
        <p:blipFill>
          <a:blip r:embed="rId3" cstate="print"/>
          <a:stretch>
            <a:fillRect/>
          </a:stretch>
        </p:blipFill>
        <p:spPr>
          <a:xfrm>
            <a:off x="1321565" y="2350663"/>
            <a:ext cx="1524000" cy="1207008"/>
          </a:xfrm>
          <a:prstGeom prst="rect">
            <a:avLst/>
          </a:prstGeom>
        </p:spPr>
      </p:pic>
      <p:pic>
        <p:nvPicPr>
          <p:cNvPr id="4" name="Grafik 3" descr="fruehlingsanemoneweb.jpg"/>
          <p:cNvPicPr>
            <a:picLocks noChangeAspect="1"/>
          </p:cNvPicPr>
          <p:nvPr/>
        </p:nvPicPr>
        <p:blipFill>
          <a:blip r:embed="rId4" cstate="print"/>
          <a:stretch>
            <a:fillRect/>
          </a:stretch>
        </p:blipFill>
        <p:spPr>
          <a:xfrm>
            <a:off x="5858069" y="2350663"/>
            <a:ext cx="1011936" cy="1524000"/>
          </a:xfrm>
          <a:prstGeom prst="rect">
            <a:avLst/>
          </a:prstGeom>
        </p:spPr>
      </p:pic>
      <p:pic>
        <p:nvPicPr>
          <p:cNvPr id="5" name="Grafik 4" descr="clusiusenzian2web.jpg"/>
          <p:cNvPicPr>
            <a:picLocks noChangeAspect="1"/>
          </p:cNvPicPr>
          <p:nvPr/>
        </p:nvPicPr>
        <p:blipFill>
          <a:blip r:embed="rId5" cstate="print"/>
          <a:stretch>
            <a:fillRect/>
          </a:stretch>
        </p:blipFill>
        <p:spPr>
          <a:xfrm>
            <a:off x="7586261" y="2350663"/>
            <a:ext cx="1203960" cy="1524000"/>
          </a:xfrm>
          <a:prstGeom prst="rect">
            <a:avLst/>
          </a:prstGeom>
        </p:spPr>
      </p:pic>
      <p:pic>
        <p:nvPicPr>
          <p:cNvPr id="6" name="Grafik 5" descr="images3.jpg"/>
          <p:cNvPicPr>
            <a:picLocks noChangeAspect="1"/>
          </p:cNvPicPr>
          <p:nvPr/>
        </p:nvPicPr>
        <p:blipFill>
          <a:blip r:embed="rId6" cstate="print"/>
          <a:stretch>
            <a:fillRect/>
          </a:stretch>
        </p:blipFill>
        <p:spPr>
          <a:xfrm>
            <a:off x="4201885" y="4582911"/>
            <a:ext cx="2466975" cy="1847850"/>
          </a:xfrm>
          <a:prstGeom prst="rect">
            <a:avLst/>
          </a:prstGeom>
        </p:spPr>
      </p:pic>
      <p:pic>
        <p:nvPicPr>
          <p:cNvPr id="7" name="Grafik 6" descr="blutroterstorchenschnabelweb.jpg"/>
          <p:cNvPicPr>
            <a:picLocks noChangeAspect="1"/>
          </p:cNvPicPr>
          <p:nvPr/>
        </p:nvPicPr>
        <p:blipFill>
          <a:blip r:embed="rId7" cstate="print"/>
          <a:stretch>
            <a:fillRect/>
          </a:stretch>
        </p:blipFill>
        <p:spPr>
          <a:xfrm>
            <a:off x="3481805" y="2350663"/>
            <a:ext cx="1524000" cy="1143000"/>
          </a:xfrm>
          <a:prstGeom prst="rect">
            <a:avLst/>
          </a:prstGeom>
        </p:spPr>
      </p:pic>
      <p:pic>
        <p:nvPicPr>
          <p:cNvPr id="8" name="Grafik 7" descr="Weidenröschen.jpg"/>
          <p:cNvPicPr>
            <a:picLocks noChangeAspect="1"/>
          </p:cNvPicPr>
          <p:nvPr/>
        </p:nvPicPr>
        <p:blipFill>
          <a:blip r:embed="rId8" cstate="print"/>
          <a:stretch>
            <a:fillRect/>
          </a:stretch>
        </p:blipFill>
        <p:spPr>
          <a:xfrm>
            <a:off x="1292965" y="4582911"/>
            <a:ext cx="1828800" cy="1771650"/>
          </a:xfrm>
          <a:prstGeom prst="rect">
            <a:avLst/>
          </a:prstGeom>
          <a:noFill/>
          <a:ln>
            <a:noFill/>
          </a:ln>
        </p:spPr>
      </p:pic>
      <p:pic>
        <p:nvPicPr>
          <p:cNvPr id="9" name="Grafik 8" descr="grossbluetigegemswurzweb.jpg"/>
          <p:cNvPicPr>
            <a:picLocks noChangeAspect="1"/>
          </p:cNvPicPr>
          <p:nvPr/>
        </p:nvPicPr>
        <p:blipFill>
          <a:blip r:embed="rId9" cstate="print"/>
          <a:stretch>
            <a:fillRect/>
          </a:stretch>
        </p:blipFill>
        <p:spPr>
          <a:xfrm>
            <a:off x="7658269" y="4510903"/>
            <a:ext cx="1152128" cy="1722164"/>
          </a:xfrm>
          <a:prstGeom prst="rect">
            <a:avLst/>
          </a:prstGeom>
          <a:noFill/>
          <a:ln>
            <a:noFill/>
          </a:ln>
        </p:spPr>
      </p:pic>
    </p:spTree>
    <p:extLst>
      <p:ext uri="{BB962C8B-B14F-4D97-AF65-F5344CB8AC3E}">
        <p14:creationId xmlns:p14="http://schemas.microsoft.com/office/powerpoint/2010/main" val="1345582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Der Planet Mars</a:t>
            </a:r>
          </a:p>
        </p:txBody>
      </p:sp>
      <p:sp>
        <p:nvSpPr>
          <p:cNvPr id="3" name="Inhaltsplatzhalter 2"/>
          <p:cNvSpPr txBox="1">
            <a:spLocks/>
          </p:cNvSpPr>
          <p:nvPr/>
        </p:nvSpPr>
        <p:spPr>
          <a:xfrm>
            <a:off x="680321" y="2336873"/>
            <a:ext cx="9613861" cy="35993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lgn="just">
              <a:buNone/>
            </a:pPr>
            <a:endParaRPr lang="de-CH" dirty="0"/>
          </a:p>
          <a:p>
            <a:pPr marL="0" indent="0" algn="just">
              <a:buNone/>
            </a:pPr>
            <a:r>
              <a:rPr lang="de-CH" dirty="0"/>
              <a:t>		 </a:t>
            </a:r>
            <a:r>
              <a:rPr lang="de-CH" sz="1800" dirty="0"/>
              <a:t>Kratern</a:t>
            </a:r>
            <a:endParaRPr lang="de-CH" dirty="0"/>
          </a:p>
          <a:p>
            <a:pPr marL="0" indent="0" algn="just">
              <a:buNone/>
            </a:pPr>
            <a:endParaRPr lang="de-CH" dirty="0"/>
          </a:p>
        </p:txBody>
      </p:sp>
      <p:sp>
        <p:nvSpPr>
          <p:cNvPr id="6" name="Rechteck 5"/>
          <p:cNvSpPr/>
          <p:nvPr/>
        </p:nvSpPr>
        <p:spPr>
          <a:xfrm>
            <a:off x="625544" y="3640687"/>
            <a:ext cx="1472134" cy="369332"/>
          </a:xfrm>
          <a:prstGeom prst="rect">
            <a:avLst/>
          </a:prstGeom>
        </p:spPr>
        <p:txBody>
          <a:bodyPr wrap="none">
            <a:spAutoFit/>
          </a:bodyPr>
          <a:lstStyle/>
          <a:p>
            <a:r>
              <a:rPr lang="de-CH" dirty="0"/>
              <a:t>Roter Planet</a:t>
            </a:r>
          </a:p>
        </p:txBody>
      </p:sp>
      <p:sp>
        <p:nvSpPr>
          <p:cNvPr id="7" name="Rechteck 6"/>
          <p:cNvSpPr/>
          <p:nvPr/>
        </p:nvSpPr>
        <p:spPr>
          <a:xfrm>
            <a:off x="2315445" y="3863349"/>
            <a:ext cx="1202830" cy="402546"/>
          </a:xfrm>
          <a:prstGeom prst="rect">
            <a:avLst/>
          </a:prstGeom>
        </p:spPr>
        <p:txBody>
          <a:bodyPr wrap="none">
            <a:spAutoFit/>
          </a:bodyPr>
          <a:lstStyle/>
          <a:p>
            <a:pPr>
              <a:lnSpc>
                <a:spcPct val="120000"/>
              </a:lnSpc>
              <a:spcBef>
                <a:spcPts val="400"/>
              </a:spcBef>
              <a:spcAft>
                <a:spcPts val="400"/>
              </a:spcAft>
            </a:pPr>
            <a:r>
              <a:rPr lang="de-CH" dirty="0">
                <a:latin typeface="Calibri" panose="020F0502020204030204" pitchFamily="34" charset="0"/>
                <a:ea typeface="Calibri" panose="020F0502020204030204" pitchFamily="34" charset="0"/>
                <a:cs typeface="Times New Roman" panose="02020603050405020304" pitchFamily="18" charset="0"/>
              </a:rPr>
              <a:t>Landschaft</a:t>
            </a:r>
          </a:p>
        </p:txBody>
      </p:sp>
      <p:sp>
        <p:nvSpPr>
          <p:cNvPr id="8" name="Rechteck 7"/>
          <p:cNvSpPr/>
          <p:nvPr/>
        </p:nvSpPr>
        <p:spPr>
          <a:xfrm>
            <a:off x="1214291" y="3122730"/>
            <a:ext cx="1533818" cy="402546"/>
          </a:xfrm>
          <a:prstGeom prst="rect">
            <a:avLst/>
          </a:prstGeom>
        </p:spPr>
        <p:txBody>
          <a:bodyPr wrap="none">
            <a:spAutoFit/>
          </a:bodyPr>
          <a:lstStyle/>
          <a:p>
            <a:pPr>
              <a:lnSpc>
                <a:spcPct val="120000"/>
              </a:lnSpc>
              <a:spcBef>
                <a:spcPts val="400"/>
              </a:spcBef>
              <a:spcAft>
                <a:spcPts val="400"/>
              </a:spcAft>
            </a:pPr>
            <a:r>
              <a:rPr lang="de-CH" dirty="0">
                <a:latin typeface="Calibri" panose="020F0502020204030204" pitchFamily="34" charset="0"/>
                <a:ea typeface="Calibri" panose="020F0502020204030204" pitchFamily="34" charset="0"/>
                <a:cs typeface="Times New Roman" panose="02020603050405020304" pitchFamily="18" charset="0"/>
              </a:rPr>
              <a:t>Lebensformen</a:t>
            </a:r>
          </a:p>
        </p:txBody>
      </p:sp>
      <p:sp>
        <p:nvSpPr>
          <p:cNvPr id="9" name="Rechteck 8"/>
          <p:cNvSpPr/>
          <p:nvPr/>
        </p:nvSpPr>
        <p:spPr>
          <a:xfrm>
            <a:off x="2748109" y="5649054"/>
            <a:ext cx="976293" cy="402546"/>
          </a:xfrm>
          <a:prstGeom prst="rect">
            <a:avLst/>
          </a:prstGeom>
        </p:spPr>
        <p:txBody>
          <a:bodyPr wrap="none">
            <a:spAutoFit/>
          </a:bodyPr>
          <a:lstStyle/>
          <a:p>
            <a:pPr>
              <a:lnSpc>
                <a:spcPct val="120000"/>
              </a:lnSpc>
              <a:spcBef>
                <a:spcPts val="400"/>
              </a:spcBef>
              <a:spcAft>
                <a:spcPts val="400"/>
              </a:spcAft>
            </a:pPr>
            <a:r>
              <a:rPr lang="de-CH" dirty="0">
                <a:latin typeface="Calibri" panose="020F0502020204030204" pitchFamily="34" charset="0"/>
                <a:ea typeface="Calibri" panose="020F0502020204030204" pitchFamily="34" charset="0"/>
                <a:cs typeface="Times New Roman" panose="02020603050405020304" pitchFamily="18" charset="0"/>
              </a:rPr>
              <a:t>Eisberge</a:t>
            </a:r>
          </a:p>
        </p:txBody>
      </p:sp>
      <p:pic>
        <p:nvPicPr>
          <p:cNvPr id="5" name="Grafik 4"/>
          <p:cNvPicPr>
            <a:picLocks noChangeAspect="1"/>
          </p:cNvPicPr>
          <p:nvPr/>
        </p:nvPicPr>
        <p:blipFill>
          <a:blip r:embed="rId3"/>
          <a:stretch>
            <a:fillRect/>
          </a:stretch>
        </p:blipFill>
        <p:spPr>
          <a:xfrm>
            <a:off x="736701" y="2451600"/>
            <a:ext cx="4022816" cy="4022816"/>
          </a:xfrm>
          <a:prstGeom prst="rect">
            <a:avLst/>
          </a:prstGeom>
        </p:spPr>
      </p:pic>
    </p:spTree>
    <p:extLst>
      <p:ext uri="{BB962C8B-B14F-4D97-AF65-F5344CB8AC3E}">
        <p14:creationId xmlns:p14="http://schemas.microsoft.com/office/powerpoint/2010/main" val="328987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Pflanzenbestimmung</a:t>
            </a:r>
          </a:p>
        </p:txBody>
      </p:sp>
      <p:sp>
        <p:nvSpPr>
          <p:cNvPr id="3" name="Textfeld 2"/>
          <p:cNvSpPr txBox="1"/>
          <p:nvPr/>
        </p:nvSpPr>
        <p:spPr>
          <a:xfrm>
            <a:off x="680321" y="2069648"/>
            <a:ext cx="9745632" cy="1815882"/>
          </a:xfrm>
          <a:prstGeom prst="rect">
            <a:avLst/>
          </a:prstGeom>
          <a:noFill/>
        </p:spPr>
        <p:txBody>
          <a:bodyPr wrap="square" rtlCol="0">
            <a:spAutoFit/>
          </a:bodyPr>
          <a:lstStyle/>
          <a:p>
            <a:r>
              <a:rPr lang="de-CH" sz="2800" dirty="0"/>
              <a:t>Einige Merkmale (wie z.B. </a:t>
            </a:r>
            <a:r>
              <a:rPr lang="de-CH" sz="2800" i="1" dirty="0"/>
              <a:t>Blütenfarbe</a:t>
            </a:r>
            <a:r>
              <a:rPr lang="de-CH" sz="2800" dirty="0"/>
              <a:t>) sind leicht zu erkennen, bei anderen kann die Identifikation schwieriger sein. Bei der Pflanzenbestimmung können uns gute Fotos helfen.</a:t>
            </a:r>
          </a:p>
        </p:txBody>
      </p:sp>
    </p:spTree>
    <p:extLst>
      <p:ext uri="{BB962C8B-B14F-4D97-AF65-F5344CB8AC3E}">
        <p14:creationId xmlns:p14="http://schemas.microsoft.com/office/powerpoint/2010/main" val="74690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0322" y="2869895"/>
            <a:ext cx="8313071" cy="1090788"/>
          </a:xfrm>
        </p:spPr>
        <p:txBody>
          <a:bodyPr/>
          <a:lstStyle/>
          <a:p>
            <a:r>
              <a:rPr lang="de-CH" dirty="0"/>
              <a:t>Titelbereich</a:t>
            </a:r>
          </a:p>
        </p:txBody>
      </p:sp>
      <p:sp>
        <p:nvSpPr>
          <p:cNvPr id="3" name="Textplatzhalter 2"/>
          <p:cNvSpPr>
            <a:spLocks noGrp="1"/>
          </p:cNvSpPr>
          <p:nvPr>
            <p:ph type="body" idx="1"/>
          </p:nvPr>
        </p:nvSpPr>
        <p:spPr>
          <a:xfrm>
            <a:off x="680322" y="4232171"/>
            <a:ext cx="8313071" cy="1704017"/>
          </a:xfrm>
        </p:spPr>
        <p:txBody>
          <a:bodyPr/>
          <a:lstStyle/>
          <a:p>
            <a:r>
              <a:rPr lang="de-CH" dirty="0"/>
              <a:t>Hier wird der Untertitel eingetragen</a:t>
            </a:r>
          </a:p>
        </p:txBody>
      </p:sp>
    </p:spTree>
    <p:extLst>
      <p:ext uri="{BB962C8B-B14F-4D97-AF65-F5344CB8AC3E}">
        <p14:creationId xmlns:p14="http://schemas.microsoft.com/office/powerpoint/2010/main" val="1493697018"/>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0</TotalTime>
  <Words>382</Words>
  <Application>Microsoft Office PowerPoint</Application>
  <PresentationFormat>Breitbild</PresentationFormat>
  <Paragraphs>95</Paragraphs>
  <Slides>10</Slides>
  <Notes>10</Notes>
  <HiddenSlides>2</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10</vt:i4>
      </vt:variant>
    </vt:vector>
  </HeadingPairs>
  <TitlesOfParts>
    <vt:vector size="15" baseType="lpstr">
      <vt:lpstr>Arial</vt:lpstr>
      <vt:lpstr>Calibri</vt:lpstr>
      <vt:lpstr>Times New Roman</vt:lpstr>
      <vt:lpstr>Trebuchet MS</vt:lpstr>
      <vt:lpstr>Berlin</vt:lpstr>
      <vt:lpstr>SIZ Prüfung – SU01</vt:lpstr>
      <vt:lpstr>Bild einfügen</vt:lpstr>
      <vt:lpstr>Hintergrundfarbe anpassen</vt:lpstr>
      <vt:lpstr>Text suchen</vt:lpstr>
      <vt:lpstr>Blumenwelt</vt:lpstr>
      <vt:lpstr>Blumenarten</vt:lpstr>
      <vt:lpstr>Der Planet Mars</vt:lpstr>
      <vt:lpstr>Pflanzenbestimmung</vt:lpstr>
      <vt:lpstr>Titelbereich</vt:lpstr>
      <vt:lpstr>Tabelle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SIZ Prüfung – SU01</dc:title>
  <dc:creator>Fredy Studer</dc:creator>
  <cp:lastModifiedBy>Markus Wunderli</cp:lastModifiedBy>
  <cp:revision>33</cp:revision>
  <dcterms:created xsi:type="dcterms:W3CDTF">2017-02-06T21:40:51Z</dcterms:created>
  <dcterms:modified xsi:type="dcterms:W3CDTF">2017-05-22T15:09:46Z</dcterms:modified>
</cp:coreProperties>
</file>